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7" r:id="rId1"/>
    <p:sldMasterId id="2147483698" r:id="rId2"/>
    <p:sldMasterId id="2147483753" r:id="rId3"/>
  </p:sldMasterIdLst>
  <p:notesMasterIdLst>
    <p:notesMasterId r:id="rId19"/>
  </p:notesMasterIdLst>
  <p:handoutMasterIdLst>
    <p:handoutMasterId r:id="rId20"/>
  </p:handoutMasterIdLst>
  <p:sldIdLst>
    <p:sldId id="896" r:id="rId4"/>
    <p:sldId id="919" r:id="rId5"/>
    <p:sldId id="920" r:id="rId6"/>
    <p:sldId id="881" r:id="rId7"/>
    <p:sldId id="921" r:id="rId8"/>
    <p:sldId id="897" r:id="rId9"/>
    <p:sldId id="811" r:id="rId10"/>
    <p:sldId id="899" r:id="rId11"/>
    <p:sldId id="902" r:id="rId12"/>
    <p:sldId id="913" r:id="rId13"/>
    <p:sldId id="922" r:id="rId14"/>
    <p:sldId id="924" r:id="rId15"/>
    <p:sldId id="925" r:id="rId16"/>
    <p:sldId id="928" r:id="rId17"/>
    <p:sldId id="870" r:id="rId18"/>
  </p:sldIdLst>
  <p:sldSz cx="12192000" cy="6858000"/>
  <p:notesSz cx="6858000" cy="9144000"/>
  <p:defaultTextStyle>
    <a:defPPr>
      <a:defRPr lang="fr-FR"/>
    </a:defPPr>
    <a:lvl1pPr marL="0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62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18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HOWEET" id="{D34E524A-D6EF-4CBC-A13A-51C3740B0549}">
          <p14:sldIdLst>
            <p14:sldId id="896"/>
            <p14:sldId id="919"/>
            <p14:sldId id="920"/>
            <p14:sldId id="881"/>
            <p14:sldId id="921"/>
            <p14:sldId id="897"/>
            <p14:sldId id="811"/>
            <p14:sldId id="899"/>
            <p14:sldId id="902"/>
            <p14:sldId id="913"/>
            <p14:sldId id="922"/>
            <p14:sldId id="924"/>
            <p14:sldId id="925"/>
            <p14:sldId id="928"/>
            <p14:sldId id="870"/>
          </p14:sldIdLst>
        </p14:section>
        <p14:section name="CREDITS &amp; COPYRIGHTS" id="{96A22112-93F8-4FC4-92DC-51B794962ED1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251" userDrawn="1">
          <p15:clr>
            <a:srgbClr val="A4A3A4"/>
          </p15:clr>
        </p15:guide>
        <p15:guide id="3" orient="horz" pos="3159" userDrawn="1">
          <p15:clr>
            <a:srgbClr val="A4A3A4"/>
          </p15:clr>
        </p15:guide>
        <p15:guide id="5" orient="horz" pos="981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pos="575" userDrawn="1">
          <p15:clr>
            <a:srgbClr val="A4A3A4"/>
          </p15:clr>
        </p15:guide>
        <p15:guide id="8" pos="7105" userDrawn="1">
          <p15:clr>
            <a:srgbClr val="A4A3A4"/>
          </p15:clr>
        </p15:guide>
        <p15:guide id="9" pos="7408" userDrawn="1">
          <p15:clr>
            <a:srgbClr val="A4A3A4"/>
          </p15:clr>
        </p15:guide>
        <p15:guide id="10" pos="303" userDrawn="1">
          <p15:clr>
            <a:srgbClr val="A4A3A4"/>
          </p15:clr>
        </p15:guide>
        <p15:guide id="11" pos="1965" userDrawn="1">
          <p15:clr>
            <a:srgbClr val="A4A3A4"/>
          </p15:clr>
        </p15:guide>
        <p15:guide id="12" pos="5715" userDrawn="1">
          <p15:clr>
            <a:srgbClr val="A4A3A4"/>
          </p15:clr>
        </p15:guide>
        <p15:guide id="13" pos="4384" userDrawn="1">
          <p15:clr>
            <a:srgbClr val="A4A3A4"/>
          </p15:clr>
        </p15:guide>
        <p15:guide id="14" orient="horz" pos="3295" userDrawn="1">
          <p15:clr>
            <a:srgbClr val="A4A3A4"/>
          </p15:clr>
        </p15:guide>
        <p15:guide id="15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Дмитрий Макаров" initials="ДМ" lastIdx="1" clrIdx="0">
    <p:extLst>
      <p:ext uri="{19B8F6BF-5375-455C-9EA6-DF929625EA0E}">
        <p15:presenceInfo xmlns:p15="http://schemas.microsoft.com/office/powerpoint/2012/main" userId="44769d2ffa36ce5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A36E"/>
    <a:srgbClr val="D0343C"/>
    <a:srgbClr val="8DB1C4"/>
    <a:srgbClr val="3D4149"/>
    <a:srgbClr val="615474"/>
    <a:srgbClr val="F9BE75"/>
    <a:srgbClr val="E4625C"/>
    <a:srgbClr val="403551"/>
    <a:srgbClr val="CECFCE"/>
    <a:srgbClr val="E4E4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929F9F4-4A8F-4326-A1B4-22849713DDAB}" styleName="Style foncé 1 - Accentuation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Style foncé 1 - Accentuation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Style foncé 1 - Accentuation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Style foncé 1 - Accentuation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Style foncé 1 - Accentuation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Style foncé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71" autoAdjust="0"/>
    <p:restoredTop sz="95417" autoAdjust="0"/>
  </p:normalViewPr>
  <p:slideViewPr>
    <p:cSldViewPr>
      <p:cViewPr>
        <p:scale>
          <a:sx n="200" d="100"/>
          <a:sy n="200" d="100"/>
        </p:scale>
        <p:origin x="-8238" y="-3546"/>
      </p:cViewPr>
      <p:guideLst>
        <p:guide orient="horz" pos="2251"/>
        <p:guide orient="horz" pos="3159"/>
        <p:guide orient="horz" pos="981"/>
        <p:guide pos="3840"/>
        <p:guide pos="575"/>
        <p:guide pos="7105"/>
        <p:guide pos="7408"/>
        <p:guide pos="303"/>
        <p:guide pos="1965"/>
        <p:guide pos="5715"/>
        <p:guide pos="4384"/>
        <p:guide orient="horz" pos="3295"/>
        <p:guide orient="horz" pos="2160"/>
      </p:guideLst>
    </p:cSldViewPr>
  </p:slideViewPr>
  <p:outlineViewPr>
    <p:cViewPr>
      <p:scale>
        <a:sx n="33" d="100"/>
        <a:sy n="33" d="100"/>
      </p:scale>
      <p:origin x="0" y="-2850"/>
    </p:cViewPr>
  </p:outlineViewPr>
  <p:notesTextViewPr>
    <p:cViewPr>
      <p:scale>
        <a:sx n="150" d="100"/>
        <a:sy n="150" d="100"/>
      </p:scale>
      <p:origin x="0" y="0"/>
    </p:cViewPr>
  </p:notesTextViewPr>
  <p:notesViewPr>
    <p:cSldViewPr>
      <p:cViewPr varScale="1">
        <p:scale>
          <a:sx n="87" d="100"/>
          <a:sy n="87" d="100"/>
        </p:scale>
        <p:origin x="2988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commentAuthors" Target="commentAuthor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theme" Target="theme/theme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3B4B9-AFB0-43EB-82AF-ED70AC262E4F}" type="datetimeFigureOut">
              <a:rPr lang="en-US" smtClean="0"/>
              <a:pPr/>
              <a:t>10/17/2020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472C8F-9949-4688-BFEB-F813D79CFC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992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31E77A-DD07-4A76-801D-B4BF4990C412}" type="datetimeFigureOut">
              <a:rPr lang="en-US" smtClean="0"/>
              <a:pPr/>
              <a:t>10/17/2020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3AB2B-189A-4C92-A457-C6A3833631A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8983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62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18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7986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3650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6994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1763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8994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561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3310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797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691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1426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51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7366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4298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226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624E2-0D6E-4EE7-A9BC-6DC9F61DE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5824" y="661293"/>
            <a:ext cx="7740352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178C3-AF1B-4640-9A86-A6BB7FE5B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4096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EE292-5A4A-403F-AF29-E99CE55E0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CAC78-C815-4139-B49C-CE5A48FED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845C2-CBA0-41DD-B16C-5A84A8B5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347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982B820-AC99-4995-88D1-DDF75CD251CF}"/>
              </a:ext>
            </a:extLst>
          </p:cNvPr>
          <p:cNvGrpSpPr/>
          <p:nvPr userDrawn="1"/>
        </p:nvGrpSpPr>
        <p:grpSpPr>
          <a:xfrm flipH="1">
            <a:off x="5094738" y="307643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6D70F740-9157-4D5A-8560-A1C4C807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AB91CEE8-8A16-42ED-8413-ACEB6E026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18AB1-23B7-491E-B5A6-4952D5B82A91}"/>
              </a:ext>
            </a:extLst>
          </p:cNvPr>
          <p:cNvSpPr>
            <a:spLocks/>
          </p:cNvSpPr>
          <p:nvPr userDrawn="1"/>
        </p:nvSpPr>
        <p:spPr bwMode="auto">
          <a:xfrm>
            <a:off x="40386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86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648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-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982B820-AC99-4995-88D1-DDF75CD251CF}"/>
              </a:ext>
            </a:extLst>
          </p:cNvPr>
          <p:cNvGrpSpPr/>
          <p:nvPr userDrawn="1"/>
        </p:nvGrpSpPr>
        <p:grpSpPr>
          <a:xfrm flipH="1">
            <a:off x="5094738" y="307643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6D70F740-9157-4D5A-8560-A1C4C807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AB91CEE8-8A16-42ED-8413-ACEB6E026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18AB1-23B7-491E-B5A6-4952D5B82A91}"/>
              </a:ext>
            </a:extLst>
          </p:cNvPr>
          <p:cNvSpPr>
            <a:spLocks/>
          </p:cNvSpPr>
          <p:nvPr userDrawn="1"/>
        </p:nvSpPr>
        <p:spPr bwMode="auto">
          <a:xfrm>
            <a:off x="40386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86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7617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- Photo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982B820-AC99-4995-88D1-DDF75CD251CF}"/>
              </a:ext>
            </a:extLst>
          </p:cNvPr>
          <p:cNvGrpSpPr/>
          <p:nvPr userDrawn="1"/>
        </p:nvGrpSpPr>
        <p:grpSpPr>
          <a:xfrm flipH="1">
            <a:off x="5094738" y="307643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6D70F740-9157-4D5A-8560-A1C4C807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AB91CEE8-8A16-42ED-8413-ACEB6E026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18AB1-23B7-491E-B5A6-4952D5B82A91}"/>
              </a:ext>
            </a:extLst>
          </p:cNvPr>
          <p:cNvSpPr>
            <a:spLocks/>
          </p:cNvSpPr>
          <p:nvPr userDrawn="1"/>
        </p:nvSpPr>
        <p:spPr bwMode="auto">
          <a:xfrm>
            <a:off x="40386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86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7107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- Photo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982B820-AC99-4995-88D1-DDF75CD251CF}"/>
              </a:ext>
            </a:extLst>
          </p:cNvPr>
          <p:cNvGrpSpPr/>
          <p:nvPr userDrawn="1"/>
        </p:nvGrpSpPr>
        <p:grpSpPr>
          <a:xfrm flipH="1">
            <a:off x="5094738" y="307643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6D70F740-9157-4D5A-8560-A1C4C807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AB91CEE8-8A16-42ED-8413-ACEB6E026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18AB1-23B7-491E-B5A6-4952D5B82A91}"/>
              </a:ext>
            </a:extLst>
          </p:cNvPr>
          <p:cNvSpPr>
            <a:spLocks/>
          </p:cNvSpPr>
          <p:nvPr userDrawn="1"/>
        </p:nvSpPr>
        <p:spPr bwMode="auto">
          <a:xfrm>
            <a:off x="40386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86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1783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- Photo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982B820-AC99-4995-88D1-DDF75CD251CF}"/>
              </a:ext>
            </a:extLst>
          </p:cNvPr>
          <p:cNvGrpSpPr/>
          <p:nvPr userDrawn="1"/>
        </p:nvGrpSpPr>
        <p:grpSpPr>
          <a:xfrm flipH="1">
            <a:off x="5094738" y="307643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6D70F740-9157-4D5A-8560-A1C4C807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AB91CEE8-8A16-42ED-8413-ACEB6E026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18AB1-23B7-491E-B5A6-4952D5B82A91}"/>
              </a:ext>
            </a:extLst>
          </p:cNvPr>
          <p:cNvSpPr>
            <a:spLocks/>
          </p:cNvSpPr>
          <p:nvPr userDrawn="1"/>
        </p:nvSpPr>
        <p:spPr bwMode="auto">
          <a:xfrm>
            <a:off x="40386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86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5303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Right Pho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106EB17-4106-4F9E-89A6-348EF00A386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07968" y="0"/>
            <a:ext cx="6384033" cy="6858000"/>
          </a:xfrm>
        </p:spPr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982B820-AC99-4995-88D1-DDF75CD251CF}"/>
              </a:ext>
            </a:extLst>
          </p:cNvPr>
          <p:cNvGrpSpPr/>
          <p:nvPr userDrawn="1"/>
        </p:nvGrpSpPr>
        <p:grpSpPr>
          <a:xfrm flipH="1">
            <a:off x="1894338" y="307643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6D70F740-9157-4D5A-8560-A1C4C807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AB91CEE8-8A16-42ED-8413-ACEB6E026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18AB1-23B7-491E-B5A6-4952D5B82A91}"/>
              </a:ext>
            </a:extLst>
          </p:cNvPr>
          <p:cNvSpPr>
            <a:spLocks/>
          </p:cNvSpPr>
          <p:nvPr userDrawn="1"/>
        </p:nvSpPr>
        <p:spPr bwMode="auto">
          <a:xfrm>
            <a:off x="8382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5098" y="6356350"/>
            <a:ext cx="1322390" cy="365125"/>
          </a:xfrm>
        </p:spPr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03512" y="6356350"/>
            <a:ext cx="3891786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404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Left Pho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106EB17-4106-4F9E-89A6-348EF00A386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384033" cy="6858000"/>
          </a:xfrm>
        </p:spPr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982B820-AC99-4995-88D1-DDF75CD251CF}"/>
              </a:ext>
            </a:extLst>
          </p:cNvPr>
          <p:cNvGrpSpPr/>
          <p:nvPr userDrawn="1"/>
        </p:nvGrpSpPr>
        <p:grpSpPr>
          <a:xfrm flipH="1">
            <a:off x="8295138" y="307643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6D70F740-9157-4D5A-8560-A1C4C807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AB91CEE8-8A16-42ED-8413-ACEB6E026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18AB1-23B7-491E-B5A6-4952D5B82A91}"/>
              </a:ext>
            </a:extLst>
          </p:cNvPr>
          <p:cNvSpPr>
            <a:spLocks/>
          </p:cNvSpPr>
          <p:nvPr userDrawn="1"/>
        </p:nvSpPr>
        <p:spPr bwMode="auto">
          <a:xfrm>
            <a:off x="72390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390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5098" y="6356350"/>
            <a:ext cx="1322390" cy="365125"/>
          </a:xfrm>
        </p:spPr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03512" y="6356350"/>
            <a:ext cx="3891786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8292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Bottom Pho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32461AC-B281-40AE-A257-BD2F97623B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852738"/>
            <a:ext cx="12192000" cy="40052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2FB8C5B-9195-4ACA-92DF-B203DC176504}"/>
              </a:ext>
            </a:extLst>
          </p:cNvPr>
          <p:cNvGrpSpPr/>
          <p:nvPr userDrawn="1"/>
        </p:nvGrpSpPr>
        <p:grpSpPr>
          <a:xfrm flipH="1">
            <a:off x="1894338" y="307643"/>
            <a:ext cx="2002524" cy="2170740"/>
            <a:chOff x="7662863" y="293688"/>
            <a:chExt cx="835026" cy="906463"/>
          </a:xfrm>
        </p:grpSpPr>
        <p:sp>
          <p:nvSpPr>
            <p:cNvPr id="14" name="Freeform 40">
              <a:extLst>
                <a:ext uri="{FF2B5EF4-FFF2-40B4-BE49-F238E27FC236}">
                  <a16:creationId xmlns:a16="http://schemas.microsoft.com/office/drawing/2014/main" id="{03A4DD57-D36F-4CF9-9134-E1216D3ADA6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1">
              <a:extLst>
                <a:ext uri="{FF2B5EF4-FFF2-40B4-BE49-F238E27FC236}">
                  <a16:creationId xmlns:a16="http://schemas.microsoft.com/office/drawing/2014/main" id="{5994FDF0-A074-481D-87A3-0CE5A9450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8E7971E5-7349-4B4C-89E8-BDA021E05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433A05C9-A2CD-4D32-949B-C49DAC704E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37323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1812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803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Photo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EE292-5A4A-403F-AF29-E99CE55E0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CAC78-C815-4139-B49C-CE5A48FED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845C2-CBA0-41DD-B16C-5A84A8B5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398150D-20B0-4165-8FBD-143CC3271017}"/>
              </a:ext>
            </a:extLst>
          </p:cNvPr>
          <p:cNvGrpSpPr/>
          <p:nvPr userDrawn="1"/>
        </p:nvGrpSpPr>
        <p:grpSpPr>
          <a:xfrm flipH="1">
            <a:off x="3215680" y="564127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7B26FD61-1DB5-4544-BA6E-19ECE7ED7B01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0CCFB5CE-2248-47C8-9962-58EA89A3EBA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4D18E92-A1E0-447F-AE0C-46E218BFA8F5}"/>
              </a:ext>
            </a:extLst>
          </p:cNvPr>
          <p:cNvSpPr>
            <a:spLocks/>
          </p:cNvSpPr>
          <p:nvPr userDrawn="1"/>
        </p:nvSpPr>
        <p:spPr bwMode="auto">
          <a:xfrm>
            <a:off x="40386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624E2-0D6E-4EE7-A9BC-6DC9F61DE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2247987"/>
            <a:ext cx="4114800" cy="2387600"/>
          </a:xfrm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178C3-AF1B-4640-9A86-A6BB7FE5B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4677724"/>
            <a:ext cx="4114800" cy="83950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051560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9F99CF5-8B46-45FB-9937-DA746F4A5D80}"/>
              </a:ext>
            </a:extLst>
          </p:cNvPr>
          <p:cNvGrpSpPr/>
          <p:nvPr userDrawn="1"/>
        </p:nvGrpSpPr>
        <p:grpSpPr>
          <a:xfrm flipH="1">
            <a:off x="10848528" y="5556220"/>
            <a:ext cx="1145278" cy="1241484"/>
            <a:chOff x="7662863" y="293688"/>
            <a:chExt cx="835026" cy="906463"/>
          </a:xfrm>
        </p:grpSpPr>
        <p:sp>
          <p:nvSpPr>
            <p:cNvPr id="9" name="Freeform 40">
              <a:extLst>
                <a:ext uri="{FF2B5EF4-FFF2-40B4-BE49-F238E27FC236}">
                  <a16:creationId xmlns:a16="http://schemas.microsoft.com/office/drawing/2014/main" id="{E2E1C14D-50E1-4CF7-9196-DAE544406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41">
              <a:extLst>
                <a:ext uri="{FF2B5EF4-FFF2-40B4-BE49-F238E27FC236}">
                  <a16:creationId xmlns:a16="http://schemas.microsoft.com/office/drawing/2014/main" id="{9F8CC579-ADB5-43B1-A967-DD80192B59E3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7F2A30-61F8-4104-85E9-D001D06E0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CE5A5-270D-41E0-B338-C1DA86E549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32855"/>
            <a:ext cx="5181600" cy="404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4639D8-C12C-4075-AFC9-0643483CF1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2855"/>
            <a:ext cx="5181600" cy="404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D1BECB-64B5-4FF3-9D67-7DD343418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4FAD61-1E99-4371-B51A-6A94E8AB3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E4A34A-FC88-43D3-A292-04FFD549F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983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F2A30-61F8-4104-85E9-D001D06E0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CE5A5-270D-41E0-B338-C1DA86E549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32855"/>
            <a:ext cx="5181600" cy="404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4639D8-C12C-4075-AFC9-0643483CF1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2855"/>
            <a:ext cx="5181600" cy="404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D1BECB-64B5-4FF3-9D67-7DD343418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4FAD61-1E99-4371-B51A-6A94E8AB3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E4A34A-FC88-43D3-A292-04FFD549F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3786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DD21-EA3D-429A-8808-5F83EA2FF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5C34F1-A2BC-44AF-B07C-7A5BF76648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2C6105-449E-4C42-95FD-206F661479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2637EE-41A5-4696-BBA3-1C3141F6FA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34F8E8-D22B-4A3E-AED9-3E1D9CD9B4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280910-07E7-4195-BA8B-27178CD0A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C158A7-4537-428C-AE96-600F90719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9F28B1-B75A-4358-BE90-409081AA3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57885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1AAF2C0-DBC8-4DA1-965D-E2A1975B0D26}"/>
              </a:ext>
            </a:extLst>
          </p:cNvPr>
          <p:cNvGrpSpPr/>
          <p:nvPr userDrawn="1"/>
        </p:nvGrpSpPr>
        <p:grpSpPr>
          <a:xfrm flipH="1">
            <a:off x="10848528" y="5556220"/>
            <a:ext cx="1145278" cy="1241484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5E82C827-CC09-4921-9894-05223A83B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0A4E1020-39E8-404F-8543-FAB91D9BB78C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3FE2938-EF95-4CB9-8B62-4A048E0B0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B15BB7-4595-4B5D-9730-BD9C35E7E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9A8F67-D004-431B-BF17-8EC7C7CC9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B10282-0AD5-4004-B68F-C97D8EF59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2623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E2938-EF95-4CB9-8B62-4A048E0B0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B15BB7-4595-4B5D-9730-BD9C35E7E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9A8F67-D004-431B-BF17-8EC7C7CC9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B10282-0AD5-4004-B68F-C97D8EF59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82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854FF3A-2CE6-4761-AE53-96B434DC23EE}"/>
              </a:ext>
            </a:extLst>
          </p:cNvPr>
          <p:cNvSpPr>
            <a:spLocks/>
          </p:cNvSpPr>
          <p:nvPr userDrawn="1"/>
        </p:nvSpPr>
        <p:spPr bwMode="auto">
          <a:xfrm>
            <a:off x="4223544" y="0"/>
            <a:ext cx="7562056" cy="6721476"/>
          </a:xfrm>
          <a:custGeom>
            <a:avLst/>
            <a:gdLst>
              <a:gd name="connsiteX0" fmla="*/ 532677 w 7562056"/>
              <a:gd name="connsiteY0" fmla="*/ 0 h 6721476"/>
              <a:gd name="connsiteX1" fmla="*/ 7026902 w 7562056"/>
              <a:gd name="connsiteY1" fmla="*/ 0 h 6721476"/>
              <a:gd name="connsiteX2" fmla="*/ 7134938 w 7562056"/>
              <a:gd name="connsiteY2" fmla="*/ 62320 h 6721476"/>
              <a:gd name="connsiteX3" fmla="*/ 7562056 w 7562056"/>
              <a:gd name="connsiteY3" fmla="*/ 800154 h 6721476"/>
              <a:gd name="connsiteX4" fmla="*/ 7562056 w 7562056"/>
              <a:gd name="connsiteY4" fmla="*/ 4180828 h 6721476"/>
              <a:gd name="connsiteX5" fmla="*/ 7134938 w 7562056"/>
              <a:gd name="connsiteY5" fmla="*/ 4916095 h 6721476"/>
              <a:gd name="connsiteX6" fmla="*/ 4206860 w 7562056"/>
              <a:gd name="connsiteY6" fmla="*/ 6607717 h 6721476"/>
              <a:gd name="connsiteX7" fmla="*/ 3355196 w 7562056"/>
              <a:gd name="connsiteY7" fmla="*/ 6607717 h 6721476"/>
              <a:gd name="connsiteX8" fmla="*/ 424547 w 7562056"/>
              <a:gd name="connsiteY8" fmla="*/ 4916095 h 6721476"/>
              <a:gd name="connsiteX9" fmla="*/ 0 w 7562056"/>
              <a:gd name="connsiteY9" fmla="*/ 4180828 h 6721476"/>
              <a:gd name="connsiteX10" fmla="*/ 0 w 7562056"/>
              <a:gd name="connsiteY10" fmla="*/ 800154 h 6721476"/>
              <a:gd name="connsiteX11" fmla="*/ 424547 w 7562056"/>
              <a:gd name="connsiteY11" fmla="*/ 62320 h 6721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562056" h="6721476">
                <a:moveTo>
                  <a:pt x="532677" y="0"/>
                </a:moveTo>
                <a:lnTo>
                  <a:pt x="7026902" y="0"/>
                </a:lnTo>
                <a:lnTo>
                  <a:pt x="7134938" y="62320"/>
                </a:lnTo>
                <a:cubicBezTo>
                  <a:pt x="7399958" y="216569"/>
                  <a:pt x="7562056" y="496794"/>
                  <a:pt x="7562056" y="800154"/>
                </a:cubicBezTo>
                <a:lnTo>
                  <a:pt x="7562056" y="4180828"/>
                </a:lnTo>
                <a:cubicBezTo>
                  <a:pt x="7562056" y="4484189"/>
                  <a:pt x="7399958" y="4764413"/>
                  <a:pt x="7134938" y="4916095"/>
                </a:cubicBezTo>
                <a:lnTo>
                  <a:pt x="4206860" y="6607717"/>
                </a:lnTo>
                <a:cubicBezTo>
                  <a:pt x="3941840" y="6759396"/>
                  <a:pt x="3617642" y="6759396"/>
                  <a:pt x="3355196" y="6607717"/>
                </a:cubicBezTo>
                <a:lnTo>
                  <a:pt x="424547" y="4916095"/>
                </a:lnTo>
                <a:cubicBezTo>
                  <a:pt x="162101" y="4764413"/>
                  <a:pt x="0" y="4484189"/>
                  <a:pt x="0" y="4180828"/>
                </a:cubicBezTo>
                <a:lnTo>
                  <a:pt x="0" y="800154"/>
                </a:lnTo>
                <a:cubicBezTo>
                  <a:pt x="0" y="496794"/>
                  <a:pt x="162101" y="216569"/>
                  <a:pt x="424547" y="6232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D21F653-0A8C-46FD-9307-B51820C66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099" y="1709738"/>
            <a:ext cx="3698654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C4536F0D-D537-4DFD-9F92-731E3EE4F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5099" y="4589463"/>
            <a:ext cx="3698654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DDEC5DD-F096-4CD1-A4AD-6BA80C4030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5098" y="6356350"/>
            <a:ext cx="1322390" cy="365125"/>
          </a:xfrm>
        </p:spPr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438A106-5A9B-441C-BD31-81D02402A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03512" y="6356350"/>
            <a:ext cx="3891786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117940F-16C7-4A7E-8174-16427EE3D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E585F82-9A75-4266-8FBC-7C782ADE2B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3544" y="0"/>
            <a:ext cx="7562056" cy="6721476"/>
          </a:xfrm>
          <a:custGeom>
            <a:avLst/>
            <a:gdLst>
              <a:gd name="connsiteX0" fmla="*/ 532677 w 7562056"/>
              <a:gd name="connsiteY0" fmla="*/ 0 h 6721476"/>
              <a:gd name="connsiteX1" fmla="*/ 7026902 w 7562056"/>
              <a:gd name="connsiteY1" fmla="*/ 0 h 6721476"/>
              <a:gd name="connsiteX2" fmla="*/ 7134938 w 7562056"/>
              <a:gd name="connsiteY2" fmla="*/ 62320 h 6721476"/>
              <a:gd name="connsiteX3" fmla="*/ 7562056 w 7562056"/>
              <a:gd name="connsiteY3" fmla="*/ 800154 h 6721476"/>
              <a:gd name="connsiteX4" fmla="*/ 7562056 w 7562056"/>
              <a:gd name="connsiteY4" fmla="*/ 4180828 h 6721476"/>
              <a:gd name="connsiteX5" fmla="*/ 7134938 w 7562056"/>
              <a:gd name="connsiteY5" fmla="*/ 4916095 h 6721476"/>
              <a:gd name="connsiteX6" fmla="*/ 4206860 w 7562056"/>
              <a:gd name="connsiteY6" fmla="*/ 6607717 h 6721476"/>
              <a:gd name="connsiteX7" fmla="*/ 3355196 w 7562056"/>
              <a:gd name="connsiteY7" fmla="*/ 6607717 h 6721476"/>
              <a:gd name="connsiteX8" fmla="*/ 424547 w 7562056"/>
              <a:gd name="connsiteY8" fmla="*/ 4916095 h 6721476"/>
              <a:gd name="connsiteX9" fmla="*/ 0 w 7562056"/>
              <a:gd name="connsiteY9" fmla="*/ 4180828 h 6721476"/>
              <a:gd name="connsiteX10" fmla="*/ 0 w 7562056"/>
              <a:gd name="connsiteY10" fmla="*/ 800154 h 6721476"/>
              <a:gd name="connsiteX11" fmla="*/ 424547 w 7562056"/>
              <a:gd name="connsiteY11" fmla="*/ 62320 h 6721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562056" h="6721476">
                <a:moveTo>
                  <a:pt x="532677" y="0"/>
                </a:moveTo>
                <a:lnTo>
                  <a:pt x="7026902" y="0"/>
                </a:lnTo>
                <a:lnTo>
                  <a:pt x="7134938" y="62320"/>
                </a:lnTo>
                <a:cubicBezTo>
                  <a:pt x="7399958" y="216569"/>
                  <a:pt x="7562056" y="496794"/>
                  <a:pt x="7562056" y="800154"/>
                </a:cubicBezTo>
                <a:lnTo>
                  <a:pt x="7562056" y="4180828"/>
                </a:lnTo>
                <a:cubicBezTo>
                  <a:pt x="7562056" y="4484189"/>
                  <a:pt x="7399958" y="4764413"/>
                  <a:pt x="7134938" y="4916095"/>
                </a:cubicBezTo>
                <a:lnTo>
                  <a:pt x="4206860" y="6607717"/>
                </a:lnTo>
                <a:cubicBezTo>
                  <a:pt x="3941840" y="6759396"/>
                  <a:pt x="3617642" y="6759396"/>
                  <a:pt x="3355196" y="6607717"/>
                </a:cubicBezTo>
                <a:lnTo>
                  <a:pt x="424547" y="4916095"/>
                </a:lnTo>
                <a:cubicBezTo>
                  <a:pt x="162101" y="4764413"/>
                  <a:pt x="0" y="4484189"/>
                  <a:pt x="0" y="4180828"/>
                </a:cubicBezTo>
                <a:lnTo>
                  <a:pt x="0" y="800154"/>
                </a:lnTo>
                <a:cubicBezTo>
                  <a:pt x="0" y="496794"/>
                  <a:pt x="162101" y="216569"/>
                  <a:pt x="424547" y="6232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6790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2CAAF14-0F4C-4D0E-9DDA-44215B965E3F}"/>
              </a:ext>
            </a:extLst>
          </p:cNvPr>
          <p:cNvGrpSpPr/>
          <p:nvPr userDrawn="1"/>
        </p:nvGrpSpPr>
        <p:grpSpPr>
          <a:xfrm flipH="1">
            <a:off x="10848528" y="5556220"/>
            <a:ext cx="1145278" cy="1241484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3A0D5DB1-1C51-46A8-97F7-0EB24938593B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EEF8BCD1-8AAE-4E24-89A8-EB6B8DC4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Autofit/>
          </a:bodyPr>
          <a:lstStyle>
            <a:lvl1pPr>
              <a:defRPr sz="239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72760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1844703D-FD65-489B-93B5-1CACC08F257C}"/>
              </a:ext>
            </a:extLst>
          </p:cNvPr>
          <p:cNvSpPr/>
          <p:nvPr userDrawn="1"/>
        </p:nvSpPr>
        <p:spPr>
          <a:xfrm>
            <a:off x="838200" y="831488"/>
            <a:ext cx="10515600" cy="4856674"/>
          </a:xfrm>
          <a:prstGeom prst="roundRect">
            <a:avLst>
              <a:gd name="adj" fmla="val 10989"/>
            </a:avLst>
          </a:prstGeom>
          <a:solidFill>
            <a:schemeClr val="tx1"/>
          </a:solidFill>
          <a:ln>
            <a:noFill/>
          </a:ln>
          <a:effectLst>
            <a:outerShdw blurRad="381000" dist="190500" dir="2700000" algn="tl" rotWithShape="0">
              <a:prstClr val="black">
                <a:alpha val="75000"/>
              </a:prstClr>
            </a:outerShdw>
          </a:effec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sz="4050" b="1">
              <a:solidFill>
                <a:schemeClr val="accent2"/>
              </a:solidFill>
            </a:endParaRP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A03C8AA3-48B3-4F30-AD14-4115D55B8F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43410" y="843861"/>
            <a:ext cx="9505181" cy="48443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5E755C-4715-465F-9203-C64566332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D5D7C4-3EFC-492C-AADE-B9EC12958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0B570E-8AE2-4891-896B-D277CE7F8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9BC2E413-A937-43E8-AFB1-3AEBB6BDC1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95654" y="5157192"/>
            <a:ext cx="3400692" cy="647826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6F293D7-7108-4ADE-88E1-A069BCD34E5E}"/>
              </a:ext>
            </a:extLst>
          </p:cNvPr>
          <p:cNvSpPr/>
          <p:nvPr userDrawn="1"/>
        </p:nvSpPr>
        <p:spPr>
          <a:xfrm>
            <a:off x="9825258" y="4485729"/>
            <a:ext cx="1804843" cy="1563432"/>
          </a:xfrm>
          <a:custGeom>
            <a:avLst/>
            <a:gdLst>
              <a:gd name="connsiteX0" fmla="*/ 707397 w 1314337"/>
              <a:gd name="connsiteY0" fmla="*/ 0 h 1138535"/>
              <a:gd name="connsiteX1" fmla="*/ 1314337 w 1314337"/>
              <a:gd name="connsiteY1" fmla="*/ 0 h 1138535"/>
              <a:gd name="connsiteX2" fmla="*/ 1314337 w 1314337"/>
              <a:gd name="connsiteY2" fmla="*/ 467413 h 1138535"/>
              <a:gd name="connsiteX3" fmla="*/ 1206902 w 1314337"/>
              <a:gd name="connsiteY3" fmla="*/ 875528 h 1138535"/>
              <a:gd name="connsiteX4" fmla="*/ 839947 w 1314337"/>
              <a:gd name="connsiteY4" fmla="*/ 1138535 h 1138535"/>
              <a:gd name="connsiteX5" fmla="*/ 707397 w 1314337"/>
              <a:gd name="connsiteY5" fmla="*/ 890178 h 1138535"/>
              <a:gd name="connsiteX6" fmla="*/ 929942 w 1314337"/>
              <a:gd name="connsiteY6" fmla="*/ 740187 h 1138535"/>
              <a:gd name="connsiteX7" fmla="*/ 997612 w 1314337"/>
              <a:gd name="connsiteY7" fmla="*/ 563687 h 1138535"/>
              <a:gd name="connsiteX8" fmla="*/ 707397 w 1314337"/>
              <a:gd name="connsiteY8" fmla="*/ 563687 h 1138535"/>
              <a:gd name="connsiteX9" fmla="*/ 0 w 1314337"/>
              <a:gd name="connsiteY9" fmla="*/ 0 h 1138535"/>
              <a:gd name="connsiteX10" fmla="*/ 606939 w 1314337"/>
              <a:gd name="connsiteY10" fmla="*/ 0 h 1138535"/>
              <a:gd name="connsiteX11" fmla="*/ 606939 w 1314337"/>
              <a:gd name="connsiteY11" fmla="*/ 467413 h 1138535"/>
              <a:gd name="connsiteX12" fmla="*/ 499504 w 1314337"/>
              <a:gd name="connsiteY12" fmla="*/ 875528 h 1138535"/>
              <a:gd name="connsiteX13" fmla="*/ 132550 w 1314337"/>
              <a:gd name="connsiteY13" fmla="*/ 1138535 h 1138535"/>
              <a:gd name="connsiteX14" fmla="*/ 0 w 1314337"/>
              <a:gd name="connsiteY14" fmla="*/ 890178 h 1138535"/>
              <a:gd name="connsiteX15" fmla="*/ 222544 w 1314337"/>
              <a:gd name="connsiteY15" fmla="*/ 740187 h 1138535"/>
              <a:gd name="connsiteX16" fmla="*/ 290214 w 1314337"/>
              <a:gd name="connsiteY16" fmla="*/ 563687 h 1138535"/>
              <a:gd name="connsiteX17" fmla="*/ 0 w 1314337"/>
              <a:gd name="connsiteY17" fmla="*/ 563687 h 1138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314337" h="1138535">
                <a:moveTo>
                  <a:pt x="707397" y="0"/>
                </a:moveTo>
                <a:lnTo>
                  <a:pt x="1314337" y="0"/>
                </a:lnTo>
                <a:lnTo>
                  <a:pt x="1314337" y="467413"/>
                </a:lnTo>
                <a:cubicBezTo>
                  <a:pt x="1314337" y="639496"/>
                  <a:pt x="1278525" y="775534"/>
                  <a:pt x="1206902" y="875528"/>
                </a:cubicBezTo>
                <a:cubicBezTo>
                  <a:pt x="1135278" y="975522"/>
                  <a:pt x="1012960" y="1063191"/>
                  <a:pt x="839947" y="1138535"/>
                </a:cubicBezTo>
                <a:lnTo>
                  <a:pt x="707397" y="890178"/>
                </a:lnTo>
                <a:cubicBezTo>
                  <a:pt x="815298" y="839949"/>
                  <a:pt x="889479" y="789952"/>
                  <a:pt x="929942" y="740187"/>
                </a:cubicBezTo>
                <a:cubicBezTo>
                  <a:pt x="970404" y="690423"/>
                  <a:pt x="992961" y="631589"/>
                  <a:pt x="997612" y="563687"/>
                </a:cubicBezTo>
                <a:lnTo>
                  <a:pt x="707397" y="563687"/>
                </a:lnTo>
                <a:close/>
                <a:moveTo>
                  <a:pt x="0" y="0"/>
                </a:moveTo>
                <a:lnTo>
                  <a:pt x="606939" y="0"/>
                </a:lnTo>
                <a:lnTo>
                  <a:pt x="606939" y="467413"/>
                </a:lnTo>
                <a:cubicBezTo>
                  <a:pt x="606939" y="639496"/>
                  <a:pt x="571127" y="775534"/>
                  <a:pt x="499504" y="875528"/>
                </a:cubicBezTo>
                <a:cubicBezTo>
                  <a:pt x="427880" y="975522"/>
                  <a:pt x="305562" y="1063191"/>
                  <a:pt x="132550" y="1138535"/>
                </a:cubicBezTo>
                <a:lnTo>
                  <a:pt x="0" y="890178"/>
                </a:lnTo>
                <a:cubicBezTo>
                  <a:pt x="107900" y="839949"/>
                  <a:pt x="182081" y="789952"/>
                  <a:pt x="222544" y="740187"/>
                </a:cubicBezTo>
                <a:cubicBezTo>
                  <a:pt x="263007" y="690423"/>
                  <a:pt x="285563" y="631589"/>
                  <a:pt x="290214" y="563687"/>
                </a:cubicBezTo>
                <a:lnTo>
                  <a:pt x="0" y="56368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381000" dist="190500" dir="2700000" algn="tl" rotWithShape="0">
              <a:prstClr val="black">
                <a:alpha val="75000"/>
              </a:prstClr>
            </a:outerShdw>
          </a:effectLst>
        </p:spPr>
        <p:txBody>
          <a:bodyPr rot="0" spcFirstLastPara="0" vertOverflow="overflow" horzOverflow="overflow" vert="horz" wrap="square" lIns="38576" tIns="19289" rIns="38576" bIns="1928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3038" b="1">
              <a:solidFill>
                <a:schemeClr val="accent2"/>
              </a:solidFill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AF73D529-A9A0-4C62-B556-D3C81D61FEFC}"/>
              </a:ext>
            </a:extLst>
          </p:cNvPr>
          <p:cNvSpPr/>
          <p:nvPr userDrawn="1"/>
        </p:nvSpPr>
        <p:spPr>
          <a:xfrm>
            <a:off x="559080" y="187610"/>
            <a:ext cx="1804843" cy="1563432"/>
          </a:xfrm>
          <a:custGeom>
            <a:avLst/>
            <a:gdLst>
              <a:gd name="connsiteX0" fmla="*/ 1183182 w 1314337"/>
              <a:gd name="connsiteY0" fmla="*/ 0 h 1138535"/>
              <a:gd name="connsiteX1" fmla="*/ 1314337 w 1314337"/>
              <a:gd name="connsiteY1" fmla="*/ 248357 h 1138535"/>
              <a:gd name="connsiteX2" fmla="*/ 1092490 w 1314337"/>
              <a:gd name="connsiteY2" fmla="*/ 398348 h 1138535"/>
              <a:gd name="connsiteX3" fmla="*/ 1024122 w 1314337"/>
              <a:gd name="connsiteY3" fmla="*/ 574849 h 1138535"/>
              <a:gd name="connsiteX4" fmla="*/ 1314337 w 1314337"/>
              <a:gd name="connsiteY4" fmla="*/ 574849 h 1138535"/>
              <a:gd name="connsiteX5" fmla="*/ 1314337 w 1314337"/>
              <a:gd name="connsiteY5" fmla="*/ 1138535 h 1138535"/>
              <a:gd name="connsiteX6" fmla="*/ 707397 w 1314337"/>
              <a:gd name="connsiteY6" fmla="*/ 1138535 h 1138535"/>
              <a:gd name="connsiteX7" fmla="*/ 707397 w 1314337"/>
              <a:gd name="connsiteY7" fmla="*/ 671122 h 1138535"/>
              <a:gd name="connsiteX8" fmla="*/ 814833 w 1314337"/>
              <a:gd name="connsiteY8" fmla="*/ 263705 h 1138535"/>
              <a:gd name="connsiteX9" fmla="*/ 1183182 w 1314337"/>
              <a:gd name="connsiteY9" fmla="*/ 0 h 1138535"/>
              <a:gd name="connsiteX10" fmla="*/ 475784 w 1314337"/>
              <a:gd name="connsiteY10" fmla="*/ 0 h 1138535"/>
              <a:gd name="connsiteX11" fmla="*/ 606939 w 1314337"/>
              <a:gd name="connsiteY11" fmla="*/ 248357 h 1138535"/>
              <a:gd name="connsiteX12" fmla="*/ 385092 w 1314337"/>
              <a:gd name="connsiteY12" fmla="*/ 398348 h 1138535"/>
              <a:gd name="connsiteX13" fmla="*/ 316724 w 1314337"/>
              <a:gd name="connsiteY13" fmla="*/ 574849 h 1138535"/>
              <a:gd name="connsiteX14" fmla="*/ 606939 w 1314337"/>
              <a:gd name="connsiteY14" fmla="*/ 574849 h 1138535"/>
              <a:gd name="connsiteX15" fmla="*/ 606939 w 1314337"/>
              <a:gd name="connsiteY15" fmla="*/ 1138535 h 1138535"/>
              <a:gd name="connsiteX16" fmla="*/ 0 w 1314337"/>
              <a:gd name="connsiteY16" fmla="*/ 1138535 h 1138535"/>
              <a:gd name="connsiteX17" fmla="*/ 0 w 1314337"/>
              <a:gd name="connsiteY17" fmla="*/ 671122 h 1138535"/>
              <a:gd name="connsiteX18" fmla="*/ 107435 w 1314337"/>
              <a:gd name="connsiteY18" fmla="*/ 263705 h 1138535"/>
              <a:gd name="connsiteX19" fmla="*/ 475784 w 1314337"/>
              <a:gd name="connsiteY19" fmla="*/ 0 h 1138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314337" h="1138535">
                <a:moveTo>
                  <a:pt x="1183182" y="0"/>
                </a:moveTo>
                <a:lnTo>
                  <a:pt x="1314337" y="248357"/>
                </a:lnTo>
                <a:cubicBezTo>
                  <a:pt x="1207367" y="298586"/>
                  <a:pt x="1133418" y="348583"/>
                  <a:pt x="1092490" y="398348"/>
                </a:cubicBezTo>
                <a:cubicBezTo>
                  <a:pt x="1051562" y="448112"/>
                  <a:pt x="1028773" y="506946"/>
                  <a:pt x="1024122" y="574849"/>
                </a:cubicBezTo>
                <a:lnTo>
                  <a:pt x="1314337" y="574849"/>
                </a:lnTo>
                <a:lnTo>
                  <a:pt x="1314337" y="1138535"/>
                </a:lnTo>
                <a:lnTo>
                  <a:pt x="707397" y="1138535"/>
                </a:lnTo>
                <a:lnTo>
                  <a:pt x="707397" y="671122"/>
                </a:lnTo>
                <a:cubicBezTo>
                  <a:pt x="707397" y="499039"/>
                  <a:pt x="743209" y="363234"/>
                  <a:pt x="814833" y="263705"/>
                </a:cubicBezTo>
                <a:cubicBezTo>
                  <a:pt x="886456" y="164176"/>
                  <a:pt x="1009239" y="76274"/>
                  <a:pt x="1183182" y="0"/>
                </a:cubicBezTo>
                <a:close/>
                <a:moveTo>
                  <a:pt x="475784" y="0"/>
                </a:moveTo>
                <a:lnTo>
                  <a:pt x="606939" y="248357"/>
                </a:lnTo>
                <a:cubicBezTo>
                  <a:pt x="499969" y="298586"/>
                  <a:pt x="426020" y="348583"/>
                  <a:pt x="385092" y="398348"/>
                </a:cubicBezTo>
                <a:cubicBezTo>
                  <a:pt x="344165" y="448112"/>
                  <a:pt x="321375" y="506946"/>
                  <a:pt x="316724" y="574849"/>
                </a:cubicBezTo>
                <a:lnTo>
                  <a:pt x="606939" y="574849"/>
                </a:lnTo>
                <a:lnTo>
                  <a:pt x="606939" y="1138535"/>
                </a:lnTo>
                <a:lnTo>
                  <a:pt x="0" y="1138535"/>
                </a:lnTo>
                <a:lnTo>
                  <a:pt x="0" y="671122"/>
                </a:lnTo>
                <a:cubicBezTo>
                  <a:pt x="0" y="499039"/>
                  <a:pt x="35811" y="363234"/>
                  <a:pt x="107435" y="263705"/>
                </a:cubicBezTo>
                <a:cubicBezTo>
                  <a:pt x="179058" y="164176"/>
                  <a:pt x="301842" y="76274"/>
                  <a:pt x="47578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381000" dist="190500" dir="2700000" algn="tl" rotWithShape="0">
              <a:prstClr val="black">
                <a:alpha val="75000"/>
              </a:prstClr>
            </a:outerShdw>
          </a:effectLst>
        </p:spPr>
        <p:txBody>
          <a:bodyPr rot="0" spcFirstLastPara="0" vertOverflow="overflow" horzOverflow="overflow" vert="horz" wrap="square" lIns="38576" tIns="19289" rIns="38576" bIns="1928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3038" b="1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463393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5E755C-4715-465F-9203-C64566332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D5D7C4-3EFC-492C-AADE-B9EC12958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0B570E-8AE2-4891-896B-D277CE7F8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1922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6F47F-AA91-4217-B185-2B5003B4B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0500B-CB6E-4F01-AE5A-145D2C52A4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45FC32-62DA-4C29-AC47-9346B01027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5B9FD3-4DC9-4005-8084-8D6B41008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13B07D-A6EF-413A-A0F7-B19F5B2E1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FB32C7-6203-4E15-BACF-B7EE4BA46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629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Photo1 (Light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EE292-5A4A-403F-AF29-E99CE55E0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CAC78-C815-4139-B49C-CE5A48FED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845C2-CBA0-41DD-B16C-5A84A8B5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398150D-20B0-4165-8FBD-143CC3271017}"/>
              </a:ext>
            </a:extLst>
          </p:cNvPr>
          <p:cNvGrpSpPr/>
          <p:nvPr userDrawn="1"/>
        </p:nvGrpSpPr>
        <p:grpSpPr>
          <a:xfrm flipH="1">
            <a:off x="3215680" y="564127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7B26FD61-1DB5-4544-BA6E-19ECE7ED7B01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0CCFB5CE-2248-47C8-9962-58EA89A3EBA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4D18E92-A1E0-447F-AE0C-46E218BFA8F5}"/>
              </a:ext>
            </a:extLst>
          </p:cNvPr>
          <p:cNvSpPr>
            <a:spLocks/>
          </p:cNvSpPr>
          <p:nvPr userDrawn="1"/>
        </p:nvSpPr>
        <p:spPr bwMode="auto">
          <a:xfrm>
            <a:off x="40386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624E2-0D6E-4EE7-A9BC-6DC9F61DE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2247987"/>
            <a:ext cx="4114800" cy="2387600"/>
          </a:xfrm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178C3-AF1B-4640-9A86-A6BB7FE5B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4677724"/>
            <a:ext cx="4114800" cy="83950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477735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43D72-9D3D-4F56-86D5-B465FC3D2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3E4490-E1AE-41C5-A3D8-A13EFDD4FB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BC2A24-00C6-4626-AFB1-F3E9CD4BF2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BA3B39-8771-4BA2-AE35-B9F03335A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02F4E5-45FD-4114-A8C1-5E5A44B1A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6BBD6A-432E-4568-A31D-F656C7A73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9117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0829F-FAE1-46B6-913F-66F858EE0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BC9C02-9CC9-4E3C-B0AC-6B097A97F4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D9608C-FD8B-468E-BFFE-E57806652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82595-38A5-4C07-9E86-395419CEE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254A46-405E-40A6-90F8-759C508E5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1508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1D9723-64D6-4009-805A-750DC0F30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28BE3B-CE03-48AC-AF26-41A298CBEC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C3052-B266-4F14-AB3C-41AC98954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9A54A7-907E-4B80-B9DB-8966D9252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8AC758-7883-44D2-A1A7-A777D5968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67687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w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00" b="19391"/>
          <a:stretch/>
        </p:blipFill>
        <p:spPr>
          <a:xfrm>
            <a:off x="11096512" y="5774480"/>
            <a:ext cx="1095488" cy="108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135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624E2-0D6E-4EE7-A9BC-6DC9F61DE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5824" y="661293"/>
            <a:ext cx="7740352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178C3-AF1B-4640-9A86-A6BB7FE5B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4096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EE292-5A4A-403F-AF29-E99CE55E0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CAC78-C815-4139-B49C-CE5A48FED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845C2-CBA0-41DD-B16C-5A84A8B5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181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Photo 0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624E2-0D6E-4EE7-A9BC-6DC9F61DE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178C3-AF1B-4640-9A86-A6BB7FE5B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EE292-5A4A-403F-AF29-E99CE55E0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CAC78-C815-4139-B49C-CE5A48FED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845C2-CBA0-41DD-B16C-5A84A8B5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224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624E2-0D6E-4EE7-A9BC-6DC9F61DE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178C3-AF1B-4640-9A86-A6BB7FE5B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EE292-5A4A-403F-AF29-E99CE55E0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CAC78-C815-4139-B49C-CE5A48FED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845C2-CBA0-41DD-B16C-5A84A8B5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640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5E831-A3B9-4C4A-B5E4-FDB5CE9D2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341DE-7CD9-4174-8D57-A601D0B30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32856"/>
            <a:ext cx="10515600" cy="40441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CAD4A-07D3-455F-9C6A-5D8332D18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0746E-C061-4D99-AA02-B2F40BD3C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FC427-481A-4056-81DC-D3D394E52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817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A8F8963-6CA1-478E-9C79-A0E1C2AA7C36}"/>
              </a:ext>
            </a:extLst>
          </p:cNvPr>
          <p:cNvGrpSpPr/>
          <p:nvPr userDrawn="1"/>
        </p:nvGrpSpPr>
        <p:grpSpPr>
          <a:xfrm flipH="1">
            <a:off x="10848528" y="5556220"/>
            <a:ext cx="1145278" cy="1241484"/>
            <a:chOff x="7662863" y="293688"/>
            <a:chExt cx="835026" cy="906463"/>
          </a:xfrm>
        </p:grpSpPr>
        <p:sp>
          <p:nvSpPr>
            <p:cNvPr id="10" name="Freeform 40">
              <a:extLst>
                <a:ext uri="{FF2B5EF4-FFF2-40B4-BE49-F238E27FC236}">
                  <a16:creationId xmlns:a16="http://schemas.microsoft.com/office/drawing/2014/main" id="{310D6563-04FA-473B-A393-8F386F221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41">
              <a:extLst>
                <a:ext uri="{FF2B5EF4-FFF2-40B4-BE49-F238E27FC236}">
                  <a16:creationId xmlns:a16="http://schemas.microsoft.com/office/drawing/2014/main" id="{3F51C554-6434-4921-87C1-9920C7B76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AC5E831-A3B9-4C4A-B5E4-FDB5CE9D2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4802" y="365125"/>
            <a:ext cx="9628998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341DE-7CD9-4174-8D57-A601D0B30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32856"/>
            <a:ext cx="10515600" cy="40441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CAD4A-07D3-455F-9C6A-5D8332D18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0746E-C061-4D99-AA02-B2F40BD3C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FC427-481A-4056-81DC-D3D394E52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386E8303-48F1-45A4-AD05-2B427D3E7E24}"/>
              </a:ext>
            </a:extLst>
          </p:cNvPr>
          <p:cNvSpPr>
            <a:spLocks/>
          </p:cNvSpPr>
          <p:nvPr userDrawn="1"/>
        </p:nvSpPr>
        <p:spPr bwMode="auto">
          <a:xfrm>
            <a:off x="263352" y="211931"/>
            <a:ext cx="1461451" cy="1635369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ABD82E82-27C2-405F-BC4E-895206B92A1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2554" y="464170"/>
            <a:ext cx="1163046" cy="1127472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 algn="ctr">
              <a:buNone/>
              <a:defRPr lang="en-US" sz="5400" b="1">
                <a:solidFill>
                  <a:schemeClr val="tx1"/>
                </a:solidFill>
                <a:ea typeface="+mj-ea"/>
                <a:cs typeface="+mj-cs"/>
              </a:defRPr>
            </a:lvl1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112847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hapter (Light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A8F8963-6CA1-478E-9C79-A0E1C2AA7C36}"/>
              </a:ext>
            </a:extLst>
          </p:cNvPr>
          <p:cNvGrpSpPr/>
          <p:nvPr userDrawn="1"/>
        </p:nvGrpSpPr>
        <p:grpSpPr>
          <a:xfrm flipH="1">
            <a:off x="10848528" y="5556220"/>
            <a:ext cx="1145278" cy="1241484"/>
            <a:chOff x="7662863" y="293688"/>
            <a:chExt cx="835026" cy="906463"/>
          </a:xfrm>
        </p:grpSpPr>
        <p:sp>
          <p:nvSpPr>
            <p:cNvPr id="10" name="Freeform 40">
              <a:extLst>
                <a:ext uri="{FF2B5EF4-FFF2-40B4-BE49-F238E27FC236}">
                  <a16:creationId xmlns:a16="http://schemas.microsoft.com/office/drawing/2014/main" id="{310D6563-04FA-473B-A393-8F386F221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41">
              <a:extLst>
                <a:ext uri="{FF2B5EF4-FFF2-40B4-BE49-F238E27FC236}">
                  <a16:creationId xmlns:a16="http://schemas.microsoft.com/office/drawing/2014/main" id="{3F51C554-6434-4921-87C1-9920C7B76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AC5E831-A3B9-4C4A-B5E4-FDB5CE9D2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4802" y="365125"/>
            <a:ext cx="9628998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341DE-7CD9-4174-8D57-A601D0B30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32856"/>
            <a:ext cx="10515600" cy="40441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CAD4A-07D3-455F-9C6A-5D8332D18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0746E-C061-4D99-AA02-B2F40BD3C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FC427-481A-4056-81DC-D3D394E52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386E8303-48F1-45A4-AD05-2B427D3E7E24}"/>
              </a:ext>
            </a:extLst>
          </p:cNvPr>
          <p:cNvSpPr>
            <a:spLocks/>
          </p:cNvSpPr>
          <p:nvPr userDrawn="1"/>
        </p:nvSpPr>
        <p:spPr bwMode="auto">
          <a:xfrm>
            <a:off x="263352" y="211931"/>
            <a:ext cx="1461451" cy="1635369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ABD82E82-27C2-405F-BC4E-895206B92A1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2554" y="464170"/>
            <a:ext cx="1163046" cy="1127472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 algn="ctr">
              <a:buNone/>
              <a:defRPr lang="en-US" sz="5400" b="1">
                <a:solidFill>
                  <a:schemeClr val="tx1"/>
                </a:solidFill>
                <a:ea typeface="+mj-ea"/>
                <a:cs typeface="+mj-cs"/>
              </a:defRPr>
            </a:lvl1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78907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7B1371-D999-4596-99D3-4DF326072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58ADF3-23B9-4D2D-9652-8FD88A8F3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60847"/>
            <a:ext cx="10515600" cy="411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0D980-5CB4-42CE-99CF-A8114F49E5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06BCC-AE84-4505-A903-D9967DD944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2754D9-607B-4A5A-A969-B3B81F3335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56C22B4-381E-481C-AFD8-67FB4DE2EDC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883F006-1434-4427-9164-A20D11AC35E5}"/>
              </a:ext>
            </a:extLst>
          </p:cNvPr>
          <p:cNvSpPr/>
          <p:nvPr userDrawn="1"/>
        </p:nvSpPr>
        <p:spPr>
          <a:xfrm rot="5400000">
            <a:off x="11604686" y="5799924"/>
            <a:ext cx="1839158" cy="276999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prstClr val="black"/>
                </a:solidFill>
              </a:rPr>
              <a:t>© Copyright Showeet.com</a:t>
            </a:r>
          </a:p>
        </p:txBody>
      </p:sp>
    </p:spTree>
    <p:extLst>
      <p:ext uri="{BB962C8B-B14F-4D97-AF65-F5344CB8AC3E}">
        <p14:creationId xmlns:p14="http://schemas.microsoft.com/office/powerpoint/2010/main" val="4027823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8" r:id="rId1"/>
    <p:sldLayoutId id="2147483964" r:id="rId2"/>
    <p:sldLayoutId id="2147483970" r:id="rId3"/>
    <p:sldLayoutId id="2147483960" r:id="rId4"/>
    <p:sldLayoutId id="2147483959" r:id="rId5"/>
    <p:sldLayoutId id="2147483962" r:id="rId6"/>
    <p:sldLayoutId id="2147483949" r:id="rId7"/>
    <p:sldLayoutId id="2147483972" r:id="rId8"/>
    <p:sldLayoutId id="2147483973" r:id="rId9"/>
    <p:sldLayoutId id="2147483950" r:id="rId10"/>
    <p:sldLayoutId id="2147483981" r:id="rId11"/>
    <p:sldLayoutId id="2147483966" r:id="rId12"/>
    <p:sldLayoutId id="2147483967" r:id="rId13"/>
    <p:sldLayoutId id="2147483977" r:id="rId14"/>
    <p:sldLayoutId id="2147483969" r:id="rId15"/>
    <p:sldLayoutId id="2147483971" r:id="rId16"/>
    <p:sldLayoutId id="2147483978" r:id="rId17"/>
    <p:sldLayoutId id="2147483963" r:id="rId18"/>
    <p:sldLayoutId id="2147483965" r:id="rId19"/>
    <p:sldLayoutId id="2147483951" r:id="rId20"/>
    <p:sldLayoutId id="2147483980" r:id="rId21"/>
    <p:sldLayoutId id="2147483952" r:id="rId22"/>
    <p:sldLayoutId id="2147483953" r:id="rId23"/>
    <p:sldLayoutId id="2147483979" r:id="rId24"/>
    <p:sldLayoutId id="2147483974" r:id="rId25"/>
    <p:sldLayoutId id="2147483975" r:id="rId26"/>
    <p:sldLayoutId id="2147483954" r:id="rId27"/>
    <p:sldLayoutId id="2147483976" r:id="rId28"/>
    <p:sldLayoutId id="2147483955" r:id="rId29"/>
    <p:sldLayoutId id="2147483956" r:id="rId30"/>
    <p:sldLayoutId id="2147483957" r:id="rId31"/>
    <p:sldLayoutId id="2147483958" r:id="rId32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609600" y="137160"/>
            <a:ext cx="10972800" cy="70788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Rectangle 14"/>
          <p:cNvSpPr/>
          <p:nvPr/>
        </p:nvSpPr>
        <p:spPr>
          <a:xfrm rot="5400000">
            <a:off x="11604686" y="5799924"/>
            <a:ext cx="1839158" cy="276999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prstClr val="black"/>
                </a:solidFill>
              </a:rPr>
              <a:t>© Copyright Showeet.com</a:t>
            </a:r>
          </a:p>
        </p:txBody>
      </p:sp>
    </p:spTree>
    <p:extLst>
      <p:ext uri="{BB962C8B-B14F-4D97-AF65-F5344CB8AC3E}">
        <p14:creationId xmlns:p14="http://schemas.microsoft.com/office/powerpoint/2010/main" val="3974763103"/>
      </p:ext>
    </p:extLst>
  </p:cSld>
  <p:clrMap bg1="lt1" tx1="dk1" bg2="lt2" tx2="dk2" accent1="accent1" accent2="accent2" accent3="accent3" accent4="accent4" accent5="accent5" accent6="accent6" hlink="hlink" folHlink="folHlink"/>
  <p:hf hdr="0"/>
  <p:txStyles>
    <p:titleStyle>
      <a:lvl1pPr algn="r" defTabSz="914354" rtl="0" eaLnBrk="1" latinLnBrk="0" hangingPunct="1">
        <a:spcBef>
          <a:spcPct val="0"/>
        </a:spcBef>
        <a:buNone/>
        <a:defRPr lang="en-US" sz="4000" b="1" kern="1200" cap="all" normalizeH="0" baseline="0" dirty="0">
          <a:solidFill>
            <a:srgbClr val="2F3A46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342882" indent="-342882" algn="l" defTabSz="914354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742913" indent="-285737" algn="l" defTabSz="914354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2942" indent="-228589" algn="l" defTabSz="914354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120" indent="-228589" algn="l" defTabSz="914354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298" indent="-228589" algn="l" defTabSz="914354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474" indent="-228589" algn="l" defTabSz="9143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E26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38930" y="341031"/>
            <a:ext cx="2914141" cy="804743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2185947" y="2158991"/>
            <a:ext cx="7820106" cy="34163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 defTabSz="914354"/>
            <a:r>
              <a:rPr lang="en-US" sz="5400" dirty="0">
                <a:solidFill>
                  <a:schemeClr val="bg1"/>
                </a:solidFill>
                <a:latin typeface="Calibri Light" panose="020F0302020204030204" pitchFamily="34" charset="0"/>
              </a:rPr>
              <a:t>Free </a:t>
            </a:r>
            <a:r>
              <a:rPr lang="en-US" sz="5400">
                <a:solidFill>
                  <a:schemeClr val="bg1"/>
                </a:solidFill>
                <a:latin typeface="Calibri Light" panose="020F0302020204030204" pitchFamily="34" charset="0"/>
              </a:rPr>
              <a:t>creative templates</a:t>
            </a:r>
            <a:r>
              <a:rPr lang="en-US" sz="5400" dirty="0">
                <a:solidFill>
                  <a:schemeClr val="bg1"/>
                </a:solidFill>
                <a:latin typeface="Calibri Light" panose="020F0302020204030204" pitchFamily="34" charset="0"/>
              </a:rPr>
              <a:t>, charts, diagrams and maps for your outstanding presentations</a:t>
            </a:r>
          </a:p>
        </p:txBody>
      </p:sp>
    </p:spTree>
    <p:extLst>
      <p:ext uri="{BB962C8B-B14F-4D97-AF65-F5344CB8AC3E}">
        <p14:creationId xmlns:p14="http://schemas.microsoft.com/office/powerpoint/2010/main" val="3800825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</p:sldLayoutIdLst>
  <p:hf hdr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3fPXt37X6UQ?utm_source=unsplash&amp;utm_medium=referral&amp;utm_content=creditCopyTex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nsplash.com/?utm_source=unsplash&amp;utm_medium=referral&amp;utm_content=creditCopyTex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3I7Sg4u5CVA?utm_source=unsplash&amp;utm_medium=referral&amp;utm_content=creditCopyTex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unsplash.com/search/photos/meeting?utm_source=unsplash&amp;utm_medium=referral&amp;utm_content=creditCopyText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3I7Sg4u5CVA?utm_source=unsplash&amp;utm_medium=referral&amp;utm_content=creditCopyTex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unsplash.com/search/photos/meeting?utm_source=unsplash&amp;utm_medium=referral&amp;utm_content=creditCopyText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DB9AC4-3712-4BEF-A120-798A2EFAA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D83D17-A900-42B4-97DA-FD65B4AEC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Your Footer Here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E6DCAC89-5D68-4BB2-9B66-DFA32988EB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Even better</a:t>
            </a:r>
          </a:p>
          <a:p>
            <a:r>
              <a:rPr lang="en-US" dirty="0"/>
              <a:t>Reality Fatality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23C46AC-D74D-41C6-9322-161C850FCE20}"/>
              </a:ext>
            </a:extLst>
          </p:cNvPr>
          <p:cNvSpPr/>
          <p:nvPr/>
        </p:nvSpPr>
        <p:spPr>
          <a:xfrm>
            <a:off x="4053582" y="7101408"/>
            <a:ext cx="40848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111111"/>
                </a:solidFill>
                <a:latin typeface="Calibri" panose="020F0502020204030204" pitchFamily="34" charset="0"/>
              </a:rPr>
              <a:t>Photo by </a:t>
            </a:r>
            <a:r>
              <a:rPr lang="en-US" dirty="0">
                <a:solidFill>
                  <a:srgbClr val="999999"/>
                </a:solidFill>
                <a:latin typeface="Calibri" panose="020F0502020204030204" pitchFamily="34" charset="0"/>
                <a:hlinkClick r:id="rId3"/>
              </a:rPr>
              <a:t>Charles Forerunner</a:t>
            </a:r>
            <a:r>
              <a:rPr lang="en-US" dirty="0">
                <a:solidFill>
                  <a:srgbClr val="111111"/>
                </a:solidFill>
                <a:latin typeface="Calibri" panose="020F0502020204030204" pitchFamily="34" charset="0"/>
              </a:rPr>
              <a:t> on </a:t>
            </a:r>
            <a:r>
              <a:rPr lang="en-US" dirty="0">
                <a:solidFill>
                  <a:srgbClr val="999999"/>
                </a:solidFill>
                <a:latin typeface="Calibri" panose="020F0502020204030204" pitchFamily="34" charset="0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796C38C5-D0DD-4172-BB44-9D40B40354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Приложение </a:t>
            </a:r>
            <a:br>
              <a:rPr lang="ru-RU" dirty="0"/>
            </a:br>
            <a:r>
              <a:rPr lang="en-US" dirty="0"/>
              <a:t>Apple Tree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32992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4C66CD44-9C52-4CFB-8975-3B034BC5D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67294BB8-BC44-4C40-92EC-EEECFE983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CE9D0F3-9133-42C7-9A2F-EE6DD2CB4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10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AE32A88-ED47-4FF7-9A54-9EBCFC52A8F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00" t="12" r="-3125" b="-9"/>
          <a:stretch/>
        </p:blipFill>
        <p:spPr>
          <a:xfrm>
            <a:off x="4367808" y="18566"/>
            <a:ext cx="11770629" cy="6820867"/>
          </a:xfr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E327793-E100-41C4-BA33-5BA3D319B6A4}"/>
              </a:ext>
            </a:extLst>
          </p:cNvPr>
          <p:cNvSpPr>
            <a:spLocks/>
          </p:cNvSpPr>
          <p:nvPr/>
        </p:nvSpPr>
        <p:spPr bwMode="auto">
          <a:xfrm>
            <a:off x="8382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714F9A-57FC-47D3-A196-531173ED6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Профиль Ивана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37E9A6-4B72-4A45-A29F-D1E0E340A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приложении</a:t>
            </a:r>
            <a:endParaRPr lang="en-US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A22B773-C81C-41DC-8ECB-52233AA5EF2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38" t="5992" r="-26" b="-9311"/>
          <a:stretch/>
        </p:blipFill>
        <p:spPr>
          <a:xfrm>
            <a:off x="6456040" y="836712"/>
            <a:ext cx="11142254" cy="699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380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714F9A-57FC-47D3-A196-531173ED6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Вкладка задач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37E9A6-4B72-4A45-A29F-D1E0E340A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4C66CD44-9C52-4CFB-8975-3B034BC5D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67294BB8-BC44-4C40-92EC-EEECFE983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CE9D0F3-9133-42C7-9A2F-EE6DD2CB4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11</a:t>
            </a:fld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9BC124B-B544-433A-851D-2F9BDA1F18C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84" r="31384"/>
          <a:stretch>
            <a:fillRect/>
          </a:stretch>
        </p:blipFill>
        <p:spPr>
          <a:xfrm>
            <a:off x="5418583" y="260648"/>
            <a:ext cx="6384033" cy="6858000"/>
          </a:xfrm>
        </p:spPr>
      </p:pic>
    </p:spTree>
    <p:extLst>
      <p:ext uri="{BB962C8B-B14F-4D97-AF65-F5344CB8AC3E}">
        <p14:creationId xmlns:p14="http://schemas.microsoft.com/office/powerpoint/2010/main" val="32592157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714F9A-57FC-47D3-A196-531173ED6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История совещаний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37E9A6-4B72-4A45-A29F-D1E0E340A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4C66CD44-9C52-4CFB-8975-3B034BC5D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67294BB8-BC44-4C40-92EC-EEECFE983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CE9D0F3-9133-42C7-9A2F-EE6DD2CB4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12</a:t>
            </a:fld>
            <a:endParaRPr lang="en-US"/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715D86E2-ABE8-4C2F-AC4C-58E47D4F34A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84" r="3138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69243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714F9A-57FC-47D3-A196-531173ED6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Древо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37E9A6-4B72-4A45-A29F-D1E0E340A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4C66CD44-9C52-4CFB-8975-3B034BC5D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67294BB8-BC44-4C40-92EC-EEECFE983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CE9D0F3-9133-42C7-9A2F-EE6DD2CB4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13</a:t>
            </a:fld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9BC124B-B544-433A-851D-2F9BDA1F18C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84" r="31384"/>
          <a:stretch>
            <a:fillRect/>
          </a:stretch>
        </p:blipFill>
        <p:spPr>
          <a:xfrm>
            <a:off x="5418583" y="260648"/>
            <a:ext cx="6384033" cy="6858000"/>
          </a:xfrm>
        </p:spPr>
      </p:pic>
    </p:spTree>
    <p:extLst>
      <p:ext uri="{BB962C8B-B14F-4D97-AF65-F5344CB8AC3E}">
        <p14:creationId xmlns:p14="http://schemas.microsoft.com/office/powerpoint/2010/main" val="799246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714F9A-57FC-47D3-A196-531173ED6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Чат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37E9A6-4B72-4A45-A29F-D1E0E340A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4C66CD44-9C52-4CFB-8975-3B034BC5D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67294BB8-BC44-4C40-92EC-EEECFE983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CE9D0F3-9133-42C7-9A2F-EE6DD2CB4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14</a:t>
            </a:fld>
            <a:endParaRPr lang="en-US"/>
          </a:p>
        </p:txBody>
      </p:sp>
      <p:sp>
        <p:nvSpPr>
          <p:cNvPr id="2" name="Рисунок 1">
            <a:extLst>
              <a:ext uri="{FF2B5EF4-FFF2-40B4-BE49-F238E27FC236}">
                <a16:creationId xmlns:a16="http://schemas.microsoft.com/office/drawing/2014/main" id="{D33E2E4B-49BC-4460-BDD2-49A9777BB6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948AAA6-C09E-4E06-BB7B-F62808109D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46" y="134656"/>
            <a:ext cx="5210822" cy="6503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88707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dirty="0"/>
              <a:t>Что планируется </a:t>
            </a:r>
            <a:endParaRPr lang="en-US" dirty="0"/>
          </a:p>
        </p:txBody>
      </p:sp>
      <p:sp>
        <p:nvSpPr>
          <p:cNvPr id="62" name="Date Placeholder 6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3" name="Footer Placeholder 6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4" name="Slide Number Placeholder 6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C1CF07D-8B3F-4D32-B059-0039CEA46DB1}" type="slidenum">
              <a:rPr lang="en-US" smtClean="0"/>
              <a:pPr/>
              <a:t>15</a:t>
            </a:fld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A6AF471-65E7-4035-936B-EC4CB0E3E862}"/>
              </a:ext>
            </a:extLst>
          </p:cNvPr>
          <p:cNvGrpSpPr/>
          <p:nvPr/>
        </p:nvGrpSpPr>
        <p:grpSpPr>
          <a:xfrm>
            <a:off x="2105448" y="2185188"/>
            <a:ext cx="3321342" cy="1091825"/>
            <a:chOff x="2385722" y="2056303"/>
            <a:chExt cx="3321342" cy="1091825"/>
          </a:xfrm>
        </p:grpSpPr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E0578806-54D9-4D37-B865-BA2600D47AAD}"/>
                </a:ext>
              </a:extLst>
            </p:cNvPr>
            <p:cNvSpPr txBox="1"/>
            <p:nvPr/>
          </p:nvSpPr>
          <p:spPr>
            <a:xfrm>
              <a:off x="2385722" y="2056303"/>
              <a:ext cx="3321342" cy="553998"/>
            </a:xfrm>
            <a:prstGeom prst="rect">
              <a:avLst/>
            </a:prstGeom>
            <a:noFill/>
          </p:spPr>
          <p:txBody>
            <a:bodyPr wrap="square" tIns="182880" bIns="0" rtlCol="0" anchor="b">
              <a:spAutoFit/>
            </a:bodyPr>
            <a:lstStyle/>
            <a:p>
              <a:r>
                <a:rPr lang="ru-RU" sz="2400" b="1" cap="all" dirty="0">
                  <a:solidFill>
                    <a:schemeClr val="accent1"/>
                  </a:solidFill>
                </a:rPr>
                <a:t>Больше сервера</a:t>
              </a:r>
              <a:endParaRPr lang="en-US" sz="2400" b="1" cap="all" dirty="0">
                <a:solidFill>
                  <a:schemeClr val="accent1"/>
                </a:solidFill>
              </a:endParaRP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031D490B-EC99-4F1B-BDD6-5D787AD924DC}"/>
                </a:ext>
              </a:extLst>
            </p:cNvPr>
            <p:cNvSpPr txBox="1"/>
            <p:nvPr/>
          </p:nvSpPr>
          <p:spPr>
            <a:xfrm>
              <a:off x="2385722" y="2594130"/>
              <a:ext cx="3321342" cy="553998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</a:rPr>
                <a:t>Больше взаимодействие с сервером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0429AE2-DE86-44E3-8DE4-B647F6A371CD}"/>
              </a:ext>
            </a:extLst>
          </p:cNvPr>
          <p:cNvGrpSpPr/>
          <p:nvPr/>
        </p:nvGrpSpPr>
        <p:grpSpPr>
          <a:xfrm>
            <a:off x="2105448" y="3636116"/>
            <a:ext cx="3321342" cy="1091825"/>
            <a:chOff x="2385722" y="3504174"/>
            <a:chExt cx="3321342" cy="1091825"/>
          </a:xfrm>
        </p:grpSpPr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CC622461-4704-41D9-A52C-03B8AD9FE67F}"/>
                </a:ext>
              </a:extLst>
            </p:cNvPr>
            <p:cNvSpPr txBox="1"/>
            <p:nvPr/>
          </p:nvSpPr>
          <p:spPr>
            <a:xfrm>
              <a:off x="2385722" y="3504174"/>
              <a:ext cx="3321342" cy="553998"/>
            </a:xfrm>
            <a:prstGeom prst="rect">
              <a:avLst/>
            </a:prstGeom>
            <a:noFill/>
          </p:spPr>
          <p:txBody>
            <a:bodyPr wrap="square" tIns="182880" bIns="0" rtlCol="0" anchor="b">
              <a:spAutoFit/>
            </a:bodyPr>
            <a:lstStyle/>
            <a:p>
              <a:r>
                <a:rPr lang="ru-RU" sz="2400" b="1" cap="all" dirty="0">
                  <a:solidFill>
                    <a:schemeClr val="accent1"/>
                  </a:solidFill>
                </a:rPr>
                <a:t>Группировка задач</a:t>
              </a:r>
              <a:endParaRPr lang="en-US" sz="2400" b="1" cap="all" dirty="0">
                <a:solidFill>
                  <a:schemeClr val="accent1"/>
                </a:solidFill>
              </a:endParaRP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3F4DF03A-CD5E-4BAD-A8CE-640DF4266467}"/>
                </a:ext>
              </a:extLst>
            </p:cNvPr>
            <p:cNvSpPr txBox="1"/>
            <p:nvPr/>
          </p:nvSpPr>
          <p:spPr>
            <a:xfrm>
              <a:off x="2385722" y="4042001"/>
              <a:ext cx="3321342" cy="553998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</a:rPr>
                <a:t>Задачи так же важно</a:t>
              </a:r>
            </a:p>
            <a:p>
              <a:r>
                <a:rPr lang="ru-RU" dirty="0">
                  <a:solidFill>
                    <a:schemeClr val="bg1"/>
                  </a:solidFill>
                </a:rPr>
                <a:t>собирать в группы 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23075D5-6422-4430-870B-377162EE11B5}"/>
              </a:ext>
            </a:extLst>
          </p:cNvPr>
          <p:cNvGrpSpPr/>
          <p:nvPr/>
        </p:nvGrpSpPr>
        <p:grpSpPr>
          <a:xfrm>
            <a:off x="2102212" y="4717712"/>
            <a:ext cx="3324578" cy="1461157"/>
            <a:chOff x="2382486" y="4582713"/>
            <a:chExt cx="3324578" cy="1461157"/>
          </a:xfrm>
        </p:grpSpPr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4B4E1CB5-770B-4761-9F0D-AE9E9D7DAAE6}"/>
                </a:ext>
              </a:extLst>
            </p:cNvPr>
            <p:cNvSpPr txBox="1"/>
            <p:nvPr/>
          </p:nvSpPr>
          <p:spPr>
            <a:xfrm>
              <a:off x="2385722" y="4582713"/>
              <a:ext cx="3321342" cy="923330"/>
            </a:xfrm>
            <a:prstGeom prst="rect">
              <a:avLst/>
            </a:prstGeom>
            <a:noFill/>
          </p:spPr>
          <p:txBody>
            <a:bodyPr wrap="square" tIns="182880" bIns="0" rtlCol="0" anchor="b">
              <a:spAutoFit/>
            </a:bodyPr>
            <a:lstStyle/>
            <a:p>
              <a:r>
                <a:rPr lang="ru-RU" sz="2400" b="1" cap="all" dirty="0">
                  <a:solidFill>
                    <a:schemeClr val="accent1"/>
                  </a:solidFill>
                </a:rPr>
                <a:t>Редактирование заметок </a:t>
              </a:r>
              <a:endParaRPr lang="en-US" sz="2400" b="1" cap="all" dirty="0">
                <a:solidFill>
                  <a:schemeClr val="accent1"/>
                </a:solidFill>
              </a:endParaRP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FF583A1C-915E-465F-8FF0-92ACF48B5F57}"/>
                </a:ext>
              </a:extLst>
            </p:cNvPr>
            <p:cNvSpPr txBox="1"/>
            <p:nvPr/>
          </p:nvSpPr>
          <p:spPr>
            <a:xfrm>
              <a:off x="2382486" y="5489872"/>
              <a:ext cx="3321342" cy="553998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</a:rPr>
                <a:t>Возможность редактировать заметки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F315A6A-10A5-41CC-B1A2-97A66232FC8F}"/>
              </a:ext>
            </a:extLst>
          </p:cNvPr>
          <p:cNvGrpSpPr/>
          <p:nvPr/>
        </p:nvGrpSpPr>
        <p:grpSpPr>
          <a:xfrm>
            <a:off x="7752184" y="1815856"/>
            <a:ext cx="3321342" cy="1184158"/>
            <a:chOff x="8032458" y="1686971"/>
            <a:chExt cx="3321342" cy="1184158"/>
          </a:xfrm>
        </p:grpSpPr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BF66E086-42AB-4B5C-8F92-D1313B24C01C}"/>
                </a:ext>
              </a:extLst>
            </p:cNvPr>
            <p:cNvSpPr txBox="1"/>
            <p:nvPr/>
          </p:nvSpPr>
          <p:spPr>
            <a:xfrm>
              <a:off x="8032458" y="1686971"/>
              <a:ext cx="3321342" cy="923330"/>
            </a:xfrm>
            <a:prstGeom prst="rect">
              <a:avLst/>
            </a:prstGeom>
            <a:noFill/>
          </p:spPr>
          <p:txBody>
            <a:bodyPr wrap="square" tIns="182880" bIns="0" rtlCol="0" anchor="b">
              <a:spAutoFit/>
            </a:bodyPr>
            <a:lstStyle/>
            <a:p>
              <a:r>
                <a:rPr lang="ru-RU" sz="2400" b="1" cap="all" dirty="0">
                  <a:solidFill>
                    <a:schemeClr val="accent1"/>
                  </a:solidFill>
                </a:rPr>
                <a:t>Полные переходы по кнопкам</a:t>
              </a:r>
              <a:endParaRPr lang="en-US" sz="2400" b="1" cap="all" dirty="0">
                <a:solidFill>
                  <a:schemeClr val="accent1"/>
                </a:solidFill>
              </a:endParaRPr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C771227A-93EF-4E4E-A1D1-681C6628266E}"/>
                </a:ext>
              </a:extLst>
            </p:cNvPr>
            <p:cNvSpPr txBox="1"/>
            <p:nvPr/>
          </p:nvSpPr>
          <p:spPr>
            <a:xfrm>
              <a:off x="8032458" y="2594130"/>
              <a:ext cx="3321342" cy="276999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CB689667-FFA6-4232-8CC7-7E0783E72559}"/>
              </a:ext>
            </a:extLst>
          </p:cNvPr>
          <p:cNvSpPr>
            <a:spLocks/>
          </p:cNvSpPr>
          <p:nvPr/>
        </p:nvSpPr>
        <p:spPr bwMode="auto">
          <a:xfrm>
            <a:off x="775166" y="1947304"/>
            <a:ext cx="1153343" cy="129059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800" b="1" dirty="0"/>
              <a:t>01</a:t>
            </a: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72D0100F-D840-47D6-948B-DC036E3B4FB4}"/>
              </a:ext>
            </a:extLst>
          </p:cNvPr>
          <p:cNvSpPr>
            <a:spLocks/>
          </p:cNvSpPr>
          <p:nvPr/>
        </p:nvSpPr>
        <p:spPr bwMode="auto">
          <a:xfrm>
            <a:off x="775166" y="3398232"/>
            <a:ext cx="1153343" cy="129059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800" b="1" dirty="0"/>
              <a:t>02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A6803D66-E278-4500-9033-B327E9058A40}"/>
              </a:ext>
            </a:extLst>
          </p:cNvPr>
          <p:cNvSpPr>
            <a:spLocks/>
          </p:cNvSpPr>
          <p:nvPr/>
        </p:nvSpPr>
        <p:spPr bwMode="auto">
          <a:xfrm>
            <a:off x="775166" y="4849160"/>
            <a:ext cx="1153343" cy="129059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800" b="1" dirty="0"/>
              <a:t>03</a:t>
            </a: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AC8D6055-878D-4A2F-8704-D06C26C1C524}"/>
              </a:ext>
            </a:extLst>
          </p:cNvPr>
          <p:cNvSpPr>
            <a:spLocks/>
          </p:cNvSpPr>
          <p:nvPr/>
        </p:nvSpPr>
        <p:spPr bwMode="auto">
          <a:xfrm>
            <a:off x="6425138" y="1947304"/>
            <a:ext cx="1153343" cy="129059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800" b="1" dirty="0"/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716165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714F9A-57FC-47D3-A196-531173ED6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Схема </a:t>
            </a:r>
            <a:r>
              <a:rPr lang="ru-RU" sz="5400" dirty="0"/>
              <a:t>приложения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37E9A6-4B72-4A45-A29F-D1E0E340A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EBED03-FEEC-4605-9A19-8D9B114F5895}"/>
              </a:ext>
            </a:extLst>
          </p:cNvPr>
          <p:cNvSpPr/>
          <p:nvPr/>
        </p:nvSpPr>
        <p:spPr>
          <a:xfrm>
            <a:off x="4563272" y="7101408"/>
            <a:ext cx="30654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111111"/>
                </a:solidFill>
                <a:latin typeface="Calibri" panose="020F0502020204030204" pitchFamily="34" charset="0"/>
              </a:rPr>
              <a:t>Photo by </a:t>
            </a:r>
            <a:r>
              <a:rPr lang="en-US" dirty="0" err="1">
                <a:solidFill>
                  <a:srgbClr val="999999"/>
                </a:solidFill>
                <a:latin typeface="Calibri" panose="020F0502020204030204" pitchFamily="34" charset="0"/>
                <a:hlinkClick r:id="rId3"/>
              </a:rPr>
              <a:t>rawpixel</a:t>
            </a:r>
            <a:r>
              <a:rPr lang="en-US" dirty="0">
                <a:solidFill>
                  <a:srgbClr val="111111"/>
                </a:solidFill>
                <a:latin typeface="Calibri" panose="020F0502020204030204" pitchFamily="34" charset="0"/>
              </a:rPr>
              <a:t> on </a:t>
            </a:r>
            <a:r>
              <a:rPr lang="en-US" dirty="0">
                <a:solidFill>
                  <a:srgbClr val="999999"/>
                </a:solidFill>
                <a:latin typeface="Calibri" panose="020F0502020204030204" pitchFamily="34" charset="0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0EC12F-FDCF-4B90-9C3F-EC4B2A027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A1AE0A-F1A9-44D2-8DD3-0CC189CD7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33ECE5-5AE5-4AB7-97A1-C410F9120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92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726F51-E64D-491F-A63C-5F256C9A0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7246A80-C391-4197-A907-408BA07840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9EF74B0-DA92-48B4-B44A-0C06C2C72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A5731FC-E559-4CDE-AC33-A22F3EC14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3816D3B-6D87-42FE-84B2-132BF46FC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3</a:t>
            </a:fld>
            <a:endParaRPr lang="en-US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5F4FE44-8B2F-416F-BD7D-ACEDB196C0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5760" y="1196752"/>
            <a:ext cx="12189571" cy="704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334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ED50F86-8FDA-4E3F-94EB-79D3C8A31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0766" y="1700808"/>
            <a:ext cx="4130701" cy="2799381"/>
          </a:xfrm>
        </p:spPr>
        <p:txBody>
          <a:bodyPr>
            <a:normAutofit/>
          </a:bodyPr>
          <a:lstStyle/>
          <a:p>
            <a:r>
              <a:rPr lang="ru-RU" sz="4400" dirty="0"/>
              <a:t>Представление</a:t>
            </a:r>
            <a:r>
              <a:rPr lang="ru-RU" dirty="0"/>
              <a:t> задачи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0A3A467-D9B8-4345-ACC0-431E07D741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</a:t>
            </a:r>
            <a:r>
              <a:rPr lang="ru-RU" dirty="0"/>
              <a:t>при отдалении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2E010DD-A3CD-4CF0-9B17-0B2822F05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9254C69-EC32-4377-9A21-4196B1F6F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EC884BC-7AEB-463F-AC67-B41A998CC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4</a:t>
            </a:fld>
            <a:endParaRPr lang="en-US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1EBEB61-CA86-4AC8-B992-C46A7D806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4760" y="0"/>
            <a:ext cx="8242862" cy="6852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433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ED50F86-8FDA-4E3F-94EB-79D3C8A31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6080" y="1340768"/>
            <a:ext cx="4130701" cy="2799381"/>
          </a:xfrm>
        </p:spPr>
        <p:txBody>
          <a:bodyPr>
            <a:normAutofit/>
          </a:bodyPr>
          <a:lstStyle/>
          <a:p>
            <a:r>
              <a:rPr lang="ru-RU" sz="4400" dirty="0"/>
              <a:t>Представление</a:t>
            </a:r>
            <a:r>
              <a:rPr lang="ru-RU" dirty="0"/>
              <a:t> задачи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0A3A467-D9B8-4345-ACC0-431E07D74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08168" y="4505955"/>
            <a:ext cx="3698654" cy="1500187"/>
          </a:xfrm>
        </p:spPr>
        <p:txBody>
          <a:bodyPr/>
          <a:lstStyle/>
          <a:p>
            <a:r>
              <a:rPr lang="en-US" dirty="0"/>
              <a:t>…</a:t>
            </a:r>
            <a:r>
              <a:rPr lang="ru-RU" dirty="0"/>
              <a:t>при отдалении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2E010DD-A3CD-4CF0-9B17-0B2822F05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9254C69-EC32-4377-9A21-4196B1F6F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EC884BC-7AEB-463F-AC67-B41A998CC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5</a:t>
            </a:fld>
            <a:endParaRPr lang="en-US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CE3CB0C-63E4-4862-ACB7-1C2F03775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374939" cy="376068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EE59653-85DA-410D-B651-0F589C4F98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293" y="3738595"/>
            <a:ext cx="4727848" cy="3119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9555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714F9A-57FC-47D3-A196-531173ED6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Что сделано</a:t>
            </a:r>
            <a:br>
              <a:rPr lang="ru-RU" dirty="0"/>
            </a:br>
            <a:r>
              <a:rPr lang="ru-RU" dirty="0"/>
              <a:t>ночью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37E9A6-4B72-4A45-A29F-D1E0E340A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EBED03-FEEC-4605-9A19-8D9B114F5895}"/>
              </a:ext>
            </a:extLst>
          </p:cNvPr>
          <p:cNvSpPr/>
          <p:nvPr/>
        </p:nvSpPr>
        <p:spPr>
          <a:xfrm>
            <a:off x="4563272" y="7101408"/>
            <a:ext cx="30654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111111"/>
                </a:solidFill>
                <a:latin typeface="Calibri" panose="020F0502020204030204" pitchFamily="34" charset="0"/>
              </a:rPr>
              <a:t>Photo by </a:t>
            </a:r>
            <a:r>
              <a:rPr lang="en-US" dirty="0" err="1">
                <a:solidFill>
                  <a:srgbClr val="999999"/>
                </a:solidFill>
                <a:latin typeface="Calibri" panose="020F0502020204030204" pitchFamily="34" charset="0"/>
                <a:hlinkClick r:id="rId3"/>
              </a:rPr>
              <a:t>rawpixel</a:t>
            </a:r>
            <a:r>
              <a:rPr lang="en-US" dirty="0">
                <a:solidFill>
                  <a:srgbClr val="111111"/>
                </a:solidFill>
                <a:latin typeface="Calibri" panose="020F0502020204030204" pitchFamily="34" charset="0"/>
              </a:rPr>
              <a:t> on </a:t>
            </a:r>
            <a:r>
              <a:rPr lang="en-US" dirty="0">
                <a:solidFill>
                  <a:srgbClr val="999999"/>
                </a:solidFill>
                <a:latin typeface="Calibri" panose="020F0502020204030204" pitchFamily="34" charset="0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0EC12F-FDCF-4B90-9C3F-EC4B2A027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A1AE0A-F1A9-44D2-8DD3-0CC189CD7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33ECE5-5AE5-4AB7-97A1-C410F9120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8153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838200" y="1916832"/>
            <a:ext cx="10515600" cy="4044106"/>
          </a:xfrm>
        </p:spPr>
        <p:txBody>
          <a:bodyPr>
            <a:normAutofit fontScale="92500" lnSpcReduction="10000"/>
          </a:bodyPr>
          <a:lstStyle/>
          <a:p>
            <a:pPr marL="511175" indent="-511175"/>
            <a:r>
              <a:rPr lang="ru-RU" sz="4800" dirty="0"/>
              <a:t>Вид профиля</a:t>
            </a:r>
          </a:p>
          <a:p>
            <a:pPr marL="511175" indent="-511175"/>
            <a:r>
              <a:rPr lang="ru-RU" sz="4800" dirty="0"/>
              <a:t>Списочного дерева</a:t>
            </a:r>
          </a:p>
          <a:p>
            <a:pPr marL="511175" indent="-511175"/>
            <a:r>
              <a:rPr lang="ru-RU" sz="4800" dirty="0"/>
              <a:t>Начало чата</a:t>
            </a:r>
          </a:p>
          <a:p>
            <a:pPr marL="511175" indent="-511175"/>
            <a:r>
              <a:rPr lang="ru-RU" sz="4800" dirty="0"/>
              <a:t>Текущие задачи</a:t>
            </a:r>
          </a:p>
          <a:p>
            <a:pPr marL="511175" indent="-511175"/>
            <a:r>
              <a:rPr lang="ru-RU" sz="4800" dirty="0"/>
              <a:t>История совещаний</a:t>
            </a:r>
          </a:p>
          <a:p>
            <a:pPr marL="511175" indent="-511175"/>
            <a:r>
              <a:rPr lang="ru-RU" sz="4800" dirty="0"/>
              <a:t>Обращение к базе данных</a:t>
            </a:r>
          </a:p>
          <a:p>
            <a:pPr marL="511175" indent="-511175"/>
            <a:endParaRPr lang="ru-RU" sz="48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1CF07D-8B3F-4D32-B059-0039CEA46DB1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BD6397F-CC47-4377-90D4-9735D47B82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01</a:t>
            </a:r>
          </a:p>
        </p:txBody>
      </p:sp>
      <p:sp>
        <p:nvSpPr>
          <p:cNvPr id="8" name="Заголовок 7">
            <a:extLst>
              <a:ext uri="{FF2B5EF4-FFF2-40B4-BE49-F238E27FC236}">
                <a16:creationId xmlns:a16="http://schemas.microsoft.com/office/drawing/2014/main" id="{91383A6A-08BA-4EB7-9A87-71374F90F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934337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714F9A-57FC-47D3-A196-531173ED6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Иван Иванов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37E9A6-4B72-4A45-A29F-D1E0E340A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4C66CD44-9C52-4CFB-8975-3B034BC5D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67294BB8-BC44-4C40-92EC-EEECFE983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CE9D0F3-9133-42C7-9A2F-EE6DD2CB4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8</a:t>
            </a:fld>
            <a:endParaRPr lang="en-US"/>
          </a:p>
        </p:txBody>
      </p:sp>
      <p:sp>
        <p:nvSpPr>
          <p:cNvPr id="13" name="Рисунок 12">
            <a:extLst>
              <a:ext uri="{FF2B5EF4-FFF2-40B4-BE49-F238E27FC236}">
                <a16:creationId xmlns:a16="http://schemas.microsoft.com/office/drawing/2014/main" id="{FE6CFCF2-DA3E-40F1-95F7-4A5153F475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DA65161-496A-444A-A338-876804B20A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216" y="430336"/>
            <a:ext cx="2013528" cy="648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642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714F9A-57FC-47D3-A196-531173ED6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Профиль Ивана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37E9A6-4B72-4A45-A29F-D1E0E340A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схема</a:t>
            </a:r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4C66CD44-9C52-4CFB-8975-3B034BC5D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67294BB8-BC44-4C40-92EC-EEECFE983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CE9D0F3-9133-42C7-9A2F-EE6DD2CB4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9</a:t>
            </a:fld>
            <a:endParaRPr lang="en-US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5FE72DB-6201-4622-ACD3-98C9B2D2781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84" r="31384"/>
          <a:stretch>
            <a:fillRect/>
          </a:stretch>
        </p:blipFill>
        <p:spPr>
          <a:xfrm>
            <a:off x="-9103" y="136525"/>
            <a:ext cx="6384033" cy="6858000"/>
          </a:xfrm>
        </p:spPr>
      </p:pic>
    </p:spTree>
    <p:extLst>
      <p:ext uri="{BB962C8B-B14F-4D97-AF65-F5344CB8AC3E}">
        <p14:creationId xmlns:p14="http://schemas.microsoft.com/office/powerpoint/2010/main" val="2902059638"/>
      </p:ext>
    </p:extLst>
  </p:cSld>
  <p:clrMapOvr>
    <a:masterClrMapping/>
  </p:clrMapOvr>
</p:sld>
</file>

<file path=ppt/theme/theme1.xml><?xml version="1.0" encoding="utf-8"?>
<a:theme xmlns:a="http://schemas.openxmlformats.org/drawingml/2006/main" name="SHOWEET-DARK PRO">
  <a:themeElements>
    <a:clrScheme name="SHO-DARK PRO">
      <a:dk1>
        <a:srgbClr val="25252B"/>
      </a:dk1>
      <a:lt1>
        <a:sysClr val="window" lastClr="FFFFFF"/>
      </a:lt1>
      <a:dk2>
        <a:srgbClr val="404152"/>
      </a:dk2>
      <a:lt2>
        <a:srgbClr val="E7E6E6"/>
      </a:lt2>
      <a:accent1>
        <a:srgbClr val="08CF96"/>
      </a:accent1>
      <a:accent2>
        <a:srgbClr val="FDEF54"/>
      </a:accent2>
      <a:accent3>
        <a:srgbClr val="3598FE"/>
      </a:accent3>
      <a:accent4>
        <a:srgbClr val="EF3C77"/>
      </a:accent4>
      <a:accent5>
        <a:srgbClr val="FF9933"/>
      </a:accent5>
      <a:accent6>
        <a:srgbClr val="08CF96"/>
      </a:accent6>
      <a:hlink>
        <a:srgbClr val="08CF96"/>
      </a:hlink>
      <a:folHlink>
        <a:srgbClr val="08CF9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howeet theme">
  <a:themeElements>
    <a:clrScheme name="SHO-DARK PRO">
      <a:dk1>
        <a:srgbClr val="25252B"/>
      </a:dk1>
      <a:lt1>
        <a:sysClr val="window" lastClr="FFFFFF"/>
      </a:lt1>
      <a:dk2>
        <a:srgbClr val="404152"/>
      </a:dk2>
      <a:lt2>
        <a:srgbClr val="E7E6E6"/>
      </a:lt2>
      <a:accent1>
        <a:srgbClr val="08CF96"/>
      </a:accent1>
      <a:accent2>
        <a:srgbClr val="FDEF54"/>
      </a:accent2>
      <a:accent3>
        <a:srgbClr val="3598FE"/>
      </a:accent3>
      <a:accent4>
        <a:srgbClr val="EF3C77"/>
      </a:accent4>
      <a:accent5>
        <a:srgbClr val="FF9933"/>
      </a:accent5>
      <a:accent6>
        <a:srgbClr val="08CF96"/>
      </a:accent6>
      <a:hlink>
        <a:srgbClr val="08CF96"/>
      </a:hlink>
      <a:folHlink>
        <a:srgbClr val="08CF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howeet">
  <a:themeElements>
    <a:clrScheme name="Sho-RETRO">
      <a:dk1>
        <a:srgbClr val="231F20"/>
      </a:dk1>
      <a:lt1>
        <a:sysClr val="window" lastClr="FFFFFF"/>
      </a:lt1>
      <a:dk2>
        <a:srgbClr val="1E2631"/>
      </a:dk2>
      <a:lt2>
        <a:srgbClr val="E9DEDB"/>
      </a:lt2>
      <a:accent1>
        <a:srgbClr val="CD5727"/>
      </a:accent1>
      <a:accent2>
        <a:srgbClr val="B54923"/>
      </a:accent2>
      <a:accent3>
        <a:srgbClr val="933416"/>
      </a:accent3>
      <a:accent4>
        <a:srgbClr val="231F20"/>
      </a:accent4>
      <a:accent5>
        <a:srgbClr val="E9DEDB"/>
      </a:accent5>
      <a:accent6>
        <a:srgbClr val="1E2631"/>
      </a:accent6>
      <a:hlink>
        <a:srgbClr val="7F7F7F"/>
      </a:hlink>
      <a:folHlink>
        <a:srgbClr val="7F7F7F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77125</TotalTime>
  <Words>372</Words>
  <Application>Microsoft Office PowerPoint</Application>
  <PresentationFormat>Широкоэкранный</PresentationFormat>
  <Paragraphs>113</Paragraphs>
  <Slides>15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Open Sans</vt:lpstr>
      <vt:lpstr>SHOWEET-DARK PRO</vt:lpstr>
      <vt:lpstr>Showeet theme</vt:lpstr>
      <vt:lpstr>showeet</vt:lpstr>
      <vt:lpstr>Приложение  Apple Tree</vt:lpstr>
      <vt:lpstr>Схема приложения</vt:lpstr>
      <vt:lpstr>Презентация PowerPoint</vt:lpstr>
      <vt:lpstr>Представление задачи</vt:lpstr>
      <vt:lpstr>Представление задачи</vt:lpstr>
      <vt:lpstr>Что сделано ночью</vt:lpstr>
      <vt:lpstr>Презентация PowerPoint</vt:lpstr>
      <vt:lpstr>Иван Иванов</vt:lpstr>
      <vt:lpstr>Профиль Ивана</vt:lpstr>
      <vt:lpstr>Профиль Ивана </vt:lpstr>
      <vt:lpstr>Вкладка задач</vt:lpstr>
      <vt:lpstr>История совещаний</vt:lpstr>
      <vt:lpstr>Древо</vt:lpstr>
      <vt:lpstr>Чат</vt:lpstr>
      <vt:lpstr>Что планируется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DARK PRO - PowerPoint Template</dc:title>
  <dc:creator>showeet.com</dc:creator>
  <dc:description>© Copyright Showeet.com</dc:description>
  <cp:lastModifiedBy>Дмитрий Макаров</cp:lastModifiedBy>
  <cp:revision>100</cp:revision>
  <dcterms:created xsi:type="dcterms:W3CDTF">2011-05-09T14:18:21Z</dcterms:created>
  <dcterms:modified xsi:type="dcterms:W3CDTF">2020-10-17T12:18:00Z</dcterms:modified>
  <cp:category>Templates</cp:category>
</cp:coreProperties>
</file>